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 id="2147483662" r:id="rId3"/>
  </p:sldMasterIdLst>
  <p:notesMasterIdLst>
    <p:notesMasterId r:id="rId14"/>
  </p:notesMasterIdLst>
  <p:sldIdLst>
    <p:sldId id="256" r:id="rId4"/>
    <p:sldId id="257" r:id="rId5"/>
    <p:sldId id="258" r:id="rId6"/>
    <p:sldId id="259" r:id="rId7"/>
    <p:sldId id="260" r:id="rId8"/>
    <p:sldId id="261" r:id="rId9"/>
    <p:sldId id="265" r:id="rId10"/>
    <p:sldId id="262" r:id="rId11"/>
    <p:sldId id="263" r:id="rId12"/>
    <p:sldId id="26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Montserrat ExtraLight" panose="000003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05">
          <p15:clr>
            <a:srgbClr val="A4A3A4"/>
          </p15:clr>
        </p15:guide>
        <p15:guide id="2" orient="horz" pos="204">
          <p15:clr>
            <a:srgbClr val="A4A3A4"/>
          </p15:clr>
        </p15:guide>
        <p15:guide id="3" orient="horz" pos="3116">
          <p15:clr>
            <a:srgbClr val="A4A3A4"/>
          </p15:clr>
        </p15:guide>
        <p15:guide id="4" pos="302">
          <p15:clr>
            <a:srgbClr val="A4A3A4"/>
          </p15:clr>
        </p15:guide>
        <p15:guide id="5" pos="5478">
          <p15:clr>
            <a:srgbClr val="A4A3A4"/>
          </p15:clr>
        </p15:guide>
        <p15:guide id="6" pos="400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X7U3CRAIQ21/nFw5TnFu64eF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0437EF-6707-41D9-AA60-C25CA649D0B7}">
  <a:tblStyle styleId="{680437EF-6707-41D9-AA60-C25CA649D0B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6"/>
          </a:solidFill>
        </a:fill>
      </a:tcStyle>
    </a:wholeTbl>
    <a:band1H>
      <a:tcTxStyle/>
      <a:tcStyle>
        <a:tcBdr/>
        <a:fill>
          <a:solidFill>
            <a:srgbClr val="CAD2ED"/>
          </a:solidFill>
        </a:fill>
      </a:tcStyle>
    </a:band1H>
    <a:band2H>
      <a:tcTxStyle/>
      <a:tcStyle>
        <a:tcBdr/>
      </a:tcStyle>
    </a:band2H>
    <a:band1V>
      <a:tcTxStyle/>
      <a:tcStyle>
        <a:tcBdr/>
        <a:fill>
          <a:solidFill>
            <a:srgbClr val="CAD2E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68"/>
      </p:cViewPr>
      <p:guideLst>
        <p:guide orient="horz" pos="805"/>
        <p:guide orient="horz" pos="204"/>
        <p:guide orient="horz" pos="3116"/>
        <p:guide pos="302"/>
        <p:guide pos="5478"/>
        <p:guide pos="40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customschemas.google.com/relationships/presentationmetadata" Target="meta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3" name="Google Shape;10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 name="Google Shape;12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5" name="Google Shape;13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3929fd2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7" name="Google Shape;147;g173929fd29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73929fd29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7335042a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8" name="Google Shape;158;g17335042a4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17335042a41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75e5c6c1e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5e5c6c1e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9" name="Google Shape;169;g175e5c6c1e9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5" name="Google Shape;18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Slide">
  <p:cSld name="Cover Slide">
    <p:spTree>
      <p:nvGrpSpPr>
        <p:cNvPr id="1" name="Shape 13"/>
        <p:cNvGrpSpPr/>
        <p:nvPr/>
      </p:nvGrpSpPr>
      <p:grpSpPr>
        <a:xfrm>
          <a:off x="0" y="0"/>
          <a:ext cx="0" cy="0"/>
          <a:chOff x="0" y="0"/>
          <a:chExt cx="0" cy="0"/>
        </a:xfrm>
      </p:grpSpPr>
      <p:sp>
        <p:nvSpPr>
          <p:cNvPr id="14" name="Google Shape;14;p9"/>
          <p:cNvSpPr txBox="1">
            <a:spLocks noGrp="1"/>
          </p:cNvSpPr>
          <p:nvPr>
            <p:ph type="ctrTitle"/>
          </p:nvPr>
        </p:nvSpPr>
        <p:spPr>
          <a:xfrm>
            <a:off x="0" y="1"/>
            <a:ext cx="9144000" cy="2563586"/>
          </a:xfrm>
          <a:prstGeom prst="rect">
            <a:avLst/>
          </a:prstGeom>
          <a:noFill/>
          <a:ln>
            <a:noFill/>
          </a:ln>
        </p:spPr>
        <p:txBody>
          <a:bodyPr spcFirstLastPara="1" wrap="square" lIns="0" tIns="0" rIns="0" bIns="0" anchor="b"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9"/>
          <p:cNvSpPr txBox="1">
            <a:spLocks noGrp="1"/>
          </p:cNvSpPr>
          <p:nvPr>
            <p:ph type="body" idx="1"/>
          </p:nvPr>
        </p:nvSpPr>
        <p:spPr>
          <a:xfrm>
            <a:off x="0" y="2563587"/>
            <a:ext cx="9144000" cy="2579913"/>
          </a:xfrm>
          <a:prstGeom prst="rect">
            <a:avLst/>
          </a:prstGeom>
          <a:noFill/>
          <a:ln>
            <a:noFill/>
          </a:ln>
          <a:effectLst>
            <a:outerShdw blurRad="444500" sx="102000" sy="102000" algn="ctr" rotWithShape="0">
              <a:srgbClr val="000000">
                <a:alpha val="40000"/>
              </a:srgbClr>
            </a:outerShdw>
          </a:effectLst>
        </p:spPr>
        <p:txBody>
          <a:bodyPr spcFirstLastPara="1" wrap="square" lIns="0" tIns="91425" rIns="0" bIns="0" anchor="t" anchorCtr="0">
            <a:noAutofit/>
          </a:bodyPr>
          <a:lstStyle>
            <a:lvl1pPr marL="457200" lvl="0" indent="-228600" algn="ctr">
              <a:lnSpc>
                <a:spcPct val="100000"/>
              </a:lnSpc>
              <a:spcBef>
                <a:spcPts val="0"/>
              </a:spcBef>
              <a:spcAft>
                <a:spcPts val="0"/>
              </a:spcAft>
              <a:buClr>
                <a:schemeClr val="dk1"/>
              </a:buClr>
              <a:buSzPts val="2000"/>
              <a:buNone/>
              <a:defRPr sz="2000" b="0" i="0">
                <a:solidFill>
                  <a:schemeClr val="dk1"/>
                </a:solidFill>
                <a:latin typeface="Arial"/>
                <a:ea typeface="Arial"/>
                <a:cs typeface="Arial"/>
                <a:sym typeface="Arial"/>
              </a:defRPr>
            </a:lvl1pPr>
            <a:lvl2pPr marL="914400" lvl="1" indent="-228600" algn="r">
              <a:lnSpc>
                <a:spcPct val="100000"/>
              </a:lnSpc>
              <a:spcBef>
                <a:spcPts val="0"/>
              </a:spcBef>
              <a:spcAft>
                <a:spcPts val="0"/>
              </a:spcAft>
              <a:buClr>
                <a:schemeClr val="lt1"/>
              </a:buClr>
              <a:buSzPts val="1600"/>
              <a:buNone/>
              <a:defRPr b="1">
                <a:solidFill>
                  <a:schemeClr val="lt1"/>
                </a:solidFill>
                <a:latin typeface="Arial"/>
                <a:ea typeface="Arial"/>
                <a:cs typeface="Arial"/>
                <a:sym typeface="Arial"/>
              </a:defRPr>
            </a:lvl2pPr>
            <a:lvl3pPr marL="1371600" lvl="2"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3pPr>
            <a:lvl4pPr marL="1828800" lvl="3"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4pPr>
            <a:lvl5pPr marL="2286000" lvl="4"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 name="Google Shape;16;p9"/>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Divider Slide">
  <p:cSld name="1_Divider Slide">
    <p:bg>
      <p:bgPr>
        <a:solidFill>
          <a:schemeClr val="lt1"/>
        </a:solidFill>
        <a:effectLst/>
      </p:bgPr>
    </p:bg>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3" name="Google Shape;53;p21"/>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3_Divider Slide">
  <p:cSld name="3_Divider Slide">
    <p:bg>
      <p:bgPr>
        <a:solidFill>
          <a:schemeClr val="lt2"/>
        </a:solidFill>
        <a:effectLst/>
      </p:bgPr>
    </p:bg>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6" name="Google Shape;56;p22"/>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4_Divider Slide">
  <p:cSld name="4_Divider Slide">
    <p:bg>
      <p:bgPr>
        <a:solidFill>
          <a:srgbClr val="C4C9C9"/>
        </a:solidFill>
        <a:effectLst/>
      </p:bgPr>
    </p:bg>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9" name="Google Shape;59;p23"/>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8391994" y="4924481"/>
            <a:ext cx="789202" cy="22595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006AD2"/>
                </a:solidFill>
              </a:defRPr>
            </a:lvl1pPr>
            <a:lvl2pPr marL="0" lvl="1" indent="0" algn="r">
              <a:spcBef>
                <a:spcPts val="0"/>
              </a:spcBef>
              <a:spcAft>
                <a:spcPts val="0"/>
              </a:spcAft>
              <a:buNone/>
              <a:defRPr>
                <a:solidFill>
                  <a:srgbClr val="006AD2"/>
                </a:solidFill>
              </a:defRPr>
            </a:lvl2pPr>
            <a:lvl3pPr marL="0" lvl="2" indent="0" algn="r">
              <a:spcBef>
                <a:spcPts val="0"/>
              </a:spcBef>
              <a:spcAft>
                <a:spcPts val="0"/>
              </a:spcAft>
              <a:buNone/>
              <a:defRPr>
                <a:solidFill>
                  <a:srgbClr val="006AD2"/>
                </a:solidFill>
              </a:defRPr>
            </a:lvl3pPr>
            <a:lvl4pPr marL="0" lvl="3" indent="0" algn="r">
              <a:spcBef>
                <a:spcPts val="0"/>
              </a:spcBef>
              <a:spcAft>
                <a:spcPts val="0"/>
              </a:spcAft>
              <a:buNone/>
              <a:defRPr>
                <a:solidFill>
                  <a:srgbClr val="006AD2"/>
                </a:solidFill>
              </a:defRPr>
            </a:lvl4pPr>
            <a:lvl5pPr marL="0" lvl="4" indent="0" algn="r">
              <a:spcBef>
                <a:spcPts val="0"/>
              </a:spcBef>
              <a:spcAft>
                <a:spcPts val="0"/>
              </a:spcAft>
              <a:buNone/>
              <a:defRPr>
                <a:solidFill>
                  <a:srgbClr val="006AD2"/>
                </a:solidFill>
              </a:defRPr>
            </a:lvl5pPr>
            <a:lvl6pPr marL="0" lvl="5" indent="0" algn="r">
              <a:spcBef>
                <a:spcPts val="0"/>
              </a:spcBef>
              <a:spcAft>
                <a:spcPts val="0"/>
              </a:spcAft>
              <a:buNone/>
              <a:defRPr>
                <a:solidFill>
                  <a:srgbClr val="006AD2"/>
                </a:solidFill>
              </a:defRPr>
            </a:lvl6pPr>
            <a:lvl7pPr marL="0" lvl="6" indent="0" algn="r">
              <a:spcBef>
                <a:spcPts val="0"/>
              </a:spcBef>
              <a:spcAft>
                <a:spcPts val="0"/>
              </a:spcAft>
              <a:buNone/>
              <a:defRPr>
                <a:solidFill>
                  <a:srgbClr val="006AD2"/>
                </a:solidFill>
              </a:defRPr>
            </a:lvl7pPr>
            <a:lvl8pPr marL="0" lvl="7" indent="0" algn="r">
              <a:spcBef>
                <a:spcPts val="0"/>
              </a:spcBef>
              <a:spcAft>
                <a:spcPts val="0"/>
              </a:spcAft>
              <a:buNone/>
              <a:defRPr>
                <a:solidFill>
                  <a:srgbClr val="006AD2"/>
                </a:solidFill>
              </a:defRPr>
            </a:lvl8pPr>
            <a:lvl9pPr marL="0" lvl="8" indent="0" algn="r">
              <a:spcBef>
                <a:spcPts val="0"/>
              </a:spcBef>
              <a:spcAft>
                <a:spcPts val="0"/>
              </a:spcAft>
              <a:buNone/>
              <a:defRPr>
                <a:solidFill>
                  <a:srgbClr val="006AD2"/>
                </a:solidFil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13"/>
          <p:cNvSpPr txBox="1">
            <a:spLocks noGrp="1"/>
          </p:cNvSpPr>
          <p:nvPr>
            <p:ph type="title"/>
          </p:nvPr>
        </p:nvSpPr>
        <p:spPr>
          <a:xfrm>
            <a:off x="387746" y="140582"/>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solidFill>
          <a:srgbClr val="F2F2F2"/>
        </a:solidFill>
        <a:effectLst/>
      </p:bgPr>
    </p:bg>
    <p:spTree>
      <p:nvGrpSpPr>
        <p:cNvPr id="1" name="Shape 69"/>
        <p:cNvGrpSpPr/>
        <p:nvPr/>
      </p:nvGrpSpPr>
      <p:grpSpPr>
        <a:xfrm>
          <a:off x="0" y="0"/>
          <a:ext cx="0" cy="0"/>
          <a:chOff x="0" y="0"/>
          <a:chExt cx="0" cy="0"/>
        </a:xfrm>
      </p:grpSpPr>
      <p:sp>
        <p:nvSpPr>
          <p:cNvPr id="70" name="Google Shape;70;p24"/>
          <p:cNvSpPr txBox="1">
            <a:spLocks noGrp="1"/>
          </p:cNvSpPr>
          <p:nvPr>
            <p:ph type="title"/>
          </p:nvPr>
        </p:nvSpPr>
        <p:spPr>
          <a:xfrm>
            <a:off x="387746" y="397414"/>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006740" y="4794515"/>
            <a:ext cx="789202" cy="22595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006AD2"/>
                </a:solidFill>
              </a:defRPr>
            </a:lvl1pPr>
            <a:lvl2pPr marL="0" lvl="1" indent="0" algn="r">
              <a:spcBef>
                <a:spcPts val="0"/>
              </a:spcBef>
              <a:spcAft>
                <a:spcPts val="0"/>
              </a:spcAft>
              <a:buNone/>
              <a:defRPr>
                <a:solidFill>
                  <a:srgbClr val="006AD2"/>
                </a:solidFill>
              </a:defRPr>
            </a:lvl2pPr>
            <a:lvl3pPr marL="0" lvl="2" indent="0" algn="r">
              <a:spcBef>
                <a:spcPts val="0"/>
              </a:spcBef>
              <a:spcAft>
                <a:spcPts val="0"/>
              </a:spcAft>
              <a:buNone/>
              <a:defRPr>
                <a:solidFill>
                  <a:srgbClr val="006AD2"/>
                </a:solidFill>
              </a:defRPr>
            </a:lvl3pPr>
            <a:lvl4pPr marL="0" lvl="3" indent="0" algn="r">
              <a:spcBef>
                <a:spcPts val="0"/>
              </a:spcBef>
              <a:spcAft>
                <a:spcPts val="0"/>
              </a:spcAft>
              <a:buNone/>
              <a:defRPr>
                <a:solidFill>
                  <a:srgbClr val="006AD2"/>
                </a:solidFill>
              </a:defRPr>
            </a:lvl4pPr>
            <a:lvl5pPr marL="0" lvl="4" indent="0" algn="r">
              <a:spcBef>
                <a:spcPts val="0"/>
              </a:spcBef>
              <a:spcAft>
                <a:spcPts val="0"/>
              </a:spcAft>
              <a:buNone/>
              <a:defRPr>
                <a:solidFill>
                  <a:srgbClr val="006AD2"/>
                </a:solidFill>
              </a:defRPr>
            </a:lvl5pPr>
            <a:lvl6pPr marL="0" lvl="5" indent="0" algn="r">
              <a:spcBef>
                <a:spcPts val="0"/>
              </a:spcBef>
              <a:spcAft>
                <a:spcPts val="0"/>
              </a:spcAft>
              <a:buNone/>
              <a:defRPr>
                <a:solidFill>
                  <a:srgbClr val="006AD2"/>
                </a:solidFill>
              </a:defRPr>
            </a:lvl6pPr>
            <a:lvl7pPr marL="0" lvl="6" indent="0" algn="r">
              <a:spcBef>
                <a:spcPts val="0"/>
              </a:spcBef>
              <a:spcAft>
                <a:spcPts val="0"/>
              </a:spcAft>
              <a:buNone/>
              <a:defRPr>
                <a:solidFill>
                  <a:srgbClr val="006AD2"/>
                </a:solidFill>
              </a:defRPr>
            </a:lvl7pPr>
            <a:lvl8pPr marL="0" lvl="7" indent="0" algn="r">
              <a:spcBef>
                <a:spcPts val="0"/>
              </a:spcBef>
              <a:spcAft>
                <a:spcPts val="0"/>
              </a:spcAft>
              <a:buNone/>
              <a:defRPr>
                <a:solidFill>
                  <a:srgbClr val="006AD2"/>
                </a:solidFill>
              </a:defRPr>
            </a:lvl8pPr>
            <a:lvl9pPr marL="0" lvl="8" indent="0" algn="r">
              <a:spcBef>
                <a:spcPts val="0"/>
              </a:spcBef>
              <a:spcAft>
                <a:spcPts val="0"/>
              </a:spcAft>
              <a:buNone/>
              <a:defRPr>
                <a:solidFill>
                  <a:srgbClr val="006AD2"/>
                </a:solidFill>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4"/>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ver Slide">
  <p:cSld name="Cover Slide">
    <p:spTree>
      <p:nvGrpSpPr>
        <p:cNvPr id="1" name="Shape 73"/>
        <p:cNvGrpSpPr/>
        <p:nvPr/>
      </p:nvGrpSpPr>
      <p:grpSpPr>
        <a:xfrm>
          <a:off x="0" y="0"/>
          <a:ext cx="0" cy="0"/>
          <a:chOff x="0" y="0"/>
          <a:chExt cx="0" cy="0"/>
        </a:xfrm>
      </p:grpSpPr>
      <p:sp>
        <p:nvSpPr>
          <p:cNvPr id="74" name="Google Shape;74;p25"/>
          <p:cNvSpPr txBox="1">
            <a:spLocks noGrp="1"/>
          </p:cNvSpPr>
          <p:nvPr>
            <p:ph type="ctrTitle"/>
          </p:nvPr>
        </p:nvSpPr>
        <p:spPr>
          <a:xfrm>
            <a:off x="0" y="1"/>
            <a:ext cx="9144000" cy="2563586"/>
          </a:xfrm>
          <a:prstGeom prst="rect">
            <a:avLst/>
          </a:prstGeom>
          <a:noFill/>
          <a:ln>
            <a:noFill/>
          </a:ln>
        </p:spPr>
        <p:txBody>
          <a:bodyPr spcFirstLastPara="1" wrap="square" lIns="0" tIns="0" rIns="0" bIns="0" anchor="b"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body" idx="1"/>
          </p:nvPr>
        </p:nvSpPr>
        <p:spPr>
          <a:xfrm>
            <a:off x="0" y="2563587"/>
            <a:ext cx="9144000" cy="2579913"/>
          </a:xfrm>
          <a:prstGeom prst="rect">
            <a:avLst/>
          </a:prstGeom>
          <a:noFill/>
          <a:ln>
            <a:noFill/>
          </a:ln>
          <a:effectLst>
            <a:outerShdw blurRad="444500" sx="102000" sy="102000" algn="ctr" rotWithShape="0">
              <a:srgbClr val="000000">
                <a:alpha val="40000"/>
              </a:srgbClr>
            </a:outerShdw>
          </a:effectLst>
        </p:spPr>
        <p:txBody>
          <a:bodyPr spcFirstLastPara="1" wrap="square" lIns="0" tIns="91425" rIns="0" bIns="0" anchor="t" anchorCtr="0">
            <a:noAutofit/>
          </a:bodyPr>
          <a:lstStyle>
            <a:lvl1pPr marL="457200" lvl="0" indent="-228600" algn="ctr">
              <a:lnSpc>
                <a:spcPct val="100000"/>
              </a:lnSpc>
              <a:spcBef>
                <a:spcPts val="0"/>
              </a:spcBef>
              <a:spcAft>
                <a:spcPts val="0"/>
              </a:spcAft>
              <a:buClr>
                <a:schemeClr val="dk1"/>
              </a:buClr>
              <a:buSzPts val="2000"/>
              <a:buNone/>
              <a:defRPr sz="2000" b="0" i="0">
                <a:solidFill>
                  <a:schemeClr val="dk1"/>
                </a:solidFill>
                <a:latin typeface="Arial"/>
                <a:ea typeface="Arial"/>
                <a:cs typeface="Arial"/>
                <a:sym typeface="Arial"/>
              </a:defRPr>
            </a:lvl1pPr>
            <a:lvl2pPr marL="914400" lvl="1" indent="-228600" algn="r">
              <a:lnSpc>
                <a:spcPct val="100000"/>
              </a:lnSpc>
              <a:spcBef>
                <a:spcPts val="0"/>
              </a:spcBef>
              <a:spcAft>
                <a:spcPts val="0"/>
              </a:spcAft>
              <a:buClr>
                <a:schemeClr val="lt1"/>
              </a:buClr>
              <a:buSzPts val="1600"/>
              <a:buNone/>
              <a:defRPr b="1">
                <a:solidFill>
                  <a:schemeClr val="lt1"/>
                </a:solidFill>
                <a:latin typeface="Arial"/>
                <a:ea typeface="Arial"/>
                <a:cs typeface="Arial"/>
                <a:sym typeface="Arial"/>
              </a:defRPr>
            </a:lvl2pPr>
            <a:lvl3pPr marL="1371600" lvl="2"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3pPr>
            <a:lvl4pPr marL="1828800" lvl="3"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4pPr>
            <a:lvl5pPr marL="2286000" lvl="4"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6" name="Google Shape;76;p25"/>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Divider Slide">
  <p:cSld name="1_Divider Slide">
    <p:bg>
      <p:bgPr>
        <a:solidFill>
          <a:schemeClr val="lt1"/>
        </a:solidFill>
        <a:effectLst/>
      </p:bgPr>
    </p:bg>
    <p:spTree>
      <p:nvGrpSpPr>
        <p:cNvPr id="1" name="Shape 77"/>
        <p:cNvGrpSpPr/>
        <p:nvPr/>
      </p:nvGrpSpPr>
      <p:grpSpPr>
        <a:xfrm>
          <a:off x="0" y="0"/>
          <a:ext cx="0" cy="0"/>
          <a:chOff x="0" y="0"/>
          <a:chExt cx="0" cy="0"/>
        </a:xfrm>
      </p:grpSpPr>
      <p:sp>
        <p:nvSpPr>
          <p:cNvPr id="78" name="Google Shape;78;p26"/>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79" name="Google Shape;79;p26"/>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3_Divider Slide">
  <p:cSld name="3_Divider Slide">
    <p:bg>
      <p:bgPr>
        <a:solidFill>
          <a:schemeClr val="lt2"/>
        </a:solidFill>
        <a:effectLst/>
      </p:bgPr>
    </p:bg>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2" name="Google Shape;82;p27"/>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4_Divider Slide">
  <p:cSld name="4_Divider Slide">
    <p:bg>
      <p:bgPr>
        <a:solidFill>
          <a:srgbClr val="C4C9C9"/>
        </a:solidFill>
        <a:effectLst/>
      </p:bgPr>
    </p:bg>
    <p:spTree>
      <p:nvGrpSpPr>
        <p:cNvPr id="1" name="Shape 83"/>
        <p:cNvGrpSpPr/>
        <p:nvPr/>
      </p:nvGrpSpPr>
      <p:grpSpPr>
        <a:xfrm>
          <a:off x="0" y="0"/>
          <a:ext cx="0" cy="0"/>
          <a:chOff x="0" y="0"/>
          <a:chExt cx="0" cy="0"/>
        </a:xfrm>
      </p:grpSpPr>
      <p:sp>
        <p:nvSpPr>
          <p:cNvPr id="84" name="Google Shape;84;p28"/>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5" name="Google Shape;85;p28"/>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387746" y="397414"/>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sldNum" idx="12"/>
          </p:nvPr>
        </p:nvSpPr>
        <p:spPr>
          <a:xfrm>
            <a:off x="8006740" y="4794515"/>
            <a:ext cx="789202" cy="22595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0" name="Google Shape;20;p14"/>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solidFill>
          <a:srgbClr val="F2F2F2"/>
        </a:solidFill>
        <a:effectLst/>
      </p:bgPr>
    </p:bg>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387746" y="397414"/>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sldNum" idx="12"/>
          </p:nvPr>
        </p:nvSpPr>
        <p:spPr>
          <a:xfrm>
            <a:off x="8006740" y="4794515"/>
            <a:ext cx="789202" cy="22595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15"/>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Divider Slide">
  <p:cSld name="1_Divider Slide">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 name="Google Shape;27;p16"/>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3_Divider Slide">
  <p:cSld name="3_Divider Slide">
    <p:bg>
      <p:bgPr>
        <a:solidFill>
          <a:schemeClr val="lt2"/>
        </a:solidFill>
        <a:effectLst/>
      </p:bgPr>
    </p:bg>
    <p:spTree>
      <p:nvGrpSpPr>
        <p:cNvPr id="1" name="Shape 28"/>
        <p:cNvGrpSpPr/>
        <p:nvPr/>
      </p:nvGrpSpPr>
      <p:grpSpPr>
        <a:xfrm>
          <a:off x="0" y="0"/>
          <a:ext cx="0" cy="0"/>
          <a:chOff x="0" y="0"/>
          <a:chExt cx="0" cy="0"/>
        </a:xfrm>
      </p:grpSpPr>
      <p:sp>
        <p:nvSpPr>
          <p:cNvPr id="29" name="Google Shape;29;p17"/>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 name="Google Shape;30;p17"/>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4_Divider Slide">
  <p:cSld name="4_Divider Slide">
    <p:bg>
      <p:bgPr>
        <a:solidFill>
          <a:srgbClr val="C4C9C9"/>
        </a:solidFill>
        <a:effectLst/>
      </p:bgPr>
    </p:bg>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412749" y="1"/>
            <a:ext cx="8318501" cy="5143500"/>
          </a:xfrm>
          <a:prstGeom prst="rect">
            <a:avLst/>
          </a:prstGeom>
          <a:noFill/>
          <a:ln>
            <a:noFill/>
          </a:ln>
        </p:spPr>
        <p:txBody>
          <a:bodyPr spcFirstLastPara="1" wrap="square" lIns="0" tIns="0" rIns="0" bIns="0" anchor="ctr" anchorCtr="0">
            <a:noAutofit/>
          </a:bodyPr>
          <a:lstStyle>
            <a:lvl1pPr lvl="0" algn="ctr">
              <a:lnSpc>
                <a:spcPct val="82000"/>
              </a:lnSpc>
              <a:spcBef>
                <a:spcPts val="0"/>
              </a:spcBef>
              <a:spcAft>
                <a:spcPts val="0"/>
              </a:spcAft>
              <a:buSzPts val="1400"/>
              <a:buNone/>
              <a:defRPr sz="3500" b="0" i="0" cap="none">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3" name="Google Shape;33;p18"/>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9"/>
        <p:cNvGrpSpPr/>
        <p:nvPr/>
      </p:nvGrpSpPr>
      <p:grpSpPr>
        <a:xfrm>
          <a:off x="0" y="0"/>
          <a:ext cx="0" cy="0"/>
          <a:chOff x="0" y="0"/>
          <a:chExt cx="0" cy="0"/>
        </a:xfrm>
      </p:grpSpPr>
      <p:sp>
        <p:nvSpPr>
          <p:cNvPr id="40" name="Google Shape;40;p11"/>
          <p:cNvSpPr txBox="1">
            <a:spLocks noGrp="1"/>
          </p:cNvSpPr>
          <p:nvPr>
            <p:ph type="sldNum" idx="12"/>
          </p:nvPr>
        </p:nvSpPr>
        <p:spPr>
          <a:xfrm>
            <a:off x="8391994" y="4924481"/>
            <a:ext cx="789202" cy="22595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006AD2"/>
                </a:solidFill>
              </a:defRPr>
            </a:lvl1pPr>
            <a:lvl2pPr marL="0" lvl="1" indent="0" algn="r">
              <a:spcBef>
                <a:spcPts val="0"/>
              </a:spcBef>
              <a:spcAft>
                <a:spcPts val="0"/>
              </a:spcAft>
              <a:buNone/>
              <a:defRPr>
                <a:solidFill>
                  <a:srgbClr val="006AD2"/>
                </a:solidFill>
              </a:defRPr>
            </a:lvl2pPr>
            <a:lvl3pPr marL="0" lvl="2" indent="0" algn="r">
              <a:spcBef>
                <a:spcPts val="0"/>
              </a:spcBef>
              <a:spcAft>
                <a:spcPts val="0"/>
              </a:spcAft>
              <a:buNone/>
              <a:defRPr>
                <a:solidFill>
                  <a:srgbClr val="006AD2"/>
                </a:solidFill>
              </a:defRPr>
            </a:lvl3pPr>
            <a:lvl4pPr marL="0" lvl="3" indent="0" algn="r">
              <a:spcBef>
                <a:spcPts val="0"/>
              </a:spcBef>
              <a:spcAft>
                <a:spcPts val="0"/>
              </a:spcAft>
              <a:buNone/>
              <a:defRPr>
                <a:solidFill>
                  <a:srgbClr val="006AD2"/>
                </a:solidFill>
              </a:defRPr>
            </a:lvl4pPr>
            <a:lvl5pPr marL="0" lvl="4" indent="0" algn="r">
              <a:spcBef>
                <a:spcPts val="0"/>
              </a:spcBef>
              <a:spcAft>
                <a:spcPts val="0"/>
              </a:spcAft>
              <a:buNone/>
              <a:defRPr>
                <a:solidFill>
                  <a:srgbClr val="006AD2"/>
                </a:solidFill>
              </a:defRPr>
            </a:lvl5pPr>
            <a:lvl6pPr marL="0" lvl="5" indent="0" algn="r">
              <a:spcBef>
                <a:spcPts val="0"/>
              </a:spcBef>
              <a:spcAft>
                <a:spcPts val="0"/>
              </a:spcAft>
              <a:buNone/>
              <a:defRPr>
                <a:solidFill>
                  <a:srgbClr val="006AD2"/>
                </a:solidFill>
              </a:defRPr>
            </a:lvl6pPr>
            <a:lvl7pPr marL="0" lvl="6" indent="0" algn="r">
              <a:spcBef>
                <a:spcPts val="0"/>
              </a:spcBef>
              <a:spcAft>
                <a:spcPts val="0"/>
              </a:spcAft>
              <a:buNone/>
              <a:defRPr>
                <a:solidFill>
                  <a:srgbClr val="006AD2"/>
                </a:solidFill>
              </a:defRPr>
            </a:lvl7pPr>
            <a:lvl8pPr marL="0" lvl="7" indent="0" algn="r">
              <a:spcBef>
                <a:spcPts val="0"/>
              </a:spcBef>
              <a:spcAft>
                <a:spcPts val="0"/>
              </a:spcAft>
              <a:buNone/>
              <a:defRPr>
                <a:solidFill>
                  <a:srgbClr val="006AD2"/>
                </a:solidFill>
              </a:defRPr>
            </a:lvl8pPr>
            <a:lvl9pPr marL="0" lvl="8" indent="0" algn="r">
              <a:spcBef>
                <a:spcPts val="0"/>
              </a:spcBef>
              <a:spcAft>
                <a:spcPts val="0"/>
              </a:spcAft>
              <a:buNone/>
              <a:defRPr>
                <a:solidFill>
                  <a:srgbClr val="006AD2"/>
                </a:solidFil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11"/>
          <p:cNvSpPr txBox="1">
            <a:spLocks noGrp="1"/>
          </p:cNvSpPr>
          <p:nvPr>
            <p:ph type="title"/>
          </p:nvPr>
        </p:nvSpPr>
        <p:spPr>
          <a:xfrm>
            <a:off x="387746" y="140582"/>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solidFill>
          <a:srgbClr val="F2F2F2"/>
        </a:solidFill>
        <a:effectLst/>
      </p:bgPr>
    </p:bg>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387746" y="397414"/>
            <a:ext cx="8229600" cy="747596"/>
          </a:xfrm>
          <a:prstGeom prst="rect">
            <a:avLst/>
          </a:prstGeom>
          <a:noFill/>
          <a:ln>
            <a:noFill/>
          </a:ln>
        </p:spPr>
        <p:txBody>
          <a:bodyPr spcFirstLastPara="1" wrap="square" lIns="0" tIns="0" rIns="0" bIns="0" anchor="t" anchorCtr="0">
            <a:noAutofit/>
          </a:bodyPr>
          <a:lstStyle>
            <a:lvl1pPr lvl="0" algn="l">
              <a:lnSpc>
                <a:spcPct val="82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sldNum" idx="12"/>
          </p:nvPr>
        </p:nvSpPr>
        <p:spPr>
          <a:xfrm>
            <a:off x="8006740" y="4794515"/>
            <a:ext cx="789202" cy="22595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006AD2"/>
                </a:solidFill>
              </a:defRPr>
            </a:lvl1pPr>
            <a:lvl2pPr marL="0" lvl="1" indent="0" algn="r">
              <a:spcBef>
                <a:spcPts val="0"/>
              </a:spcBef>
              <a:spcAft>
                <a:spcPts val="0"/>
              </a:spcAft>
              <a:buNone/>
              <a:defRPr>
                <a:solidFill>
                  <a:srgbClr val="006AD2"/>
                </a:solidFill>
              </a:defRPr>
            </a:lvl2pPr>
            <a:lvl3pPr marL="0" lvl="2" indent="0" algn="r">
              <a:spcBef>
                <a:spcPts val="0"/>
              </a:spcBef>
              <a:spcAft>
                <a:spcPts val="0"/>
              </a:spcAft>
              <a:buNone/>
              <a:defRPr>
                <a:solidFill>
                  <a:srgbClr val="006AD2"/>
                </a:solidFill>
              </a:defRPr>
            </a:lvl3pPr>
            <a:lvl4pPr marL="0" lvl="3" indent="0" algn="r">
              <a:spcBef>
                <a:spcPts val="0"/>
              </a:spcBef>
              <a:spcAft>
                <a:spcPts val="0"/>
              </a:spcAft>
              <a:buNone/>
              <a:defRPr>
                <a:solidFill>
                  <a:srgbClr val="006AD2"/>
                </a:solidFill>
              </a:defRPr>
            </a:lvl4pPr>
            <a:lvl5pPr marL="0" lvl="4" indent="0" algn="r">
              <a:spcBef>
                <a:spcPts val="0"/>
              </a:spcBef>
              <a:spcAft>
                <a:spcPts val="0"/>
              </a:spcAft>
              <a:buNone/>
              <a:defRPr>
                <a:solidFill>
                  <a:srgbClr val="006AD2"/>
                </a:solidFill>
              </a:defRPr>
            </a:lvl5pPr>
            <a:lvl6pPr marL="0" lvl="5" indent="0" algn="r">
              <a:spcBef>
                <a:spcPts val="0"/>
              </a:spcBef>
              <a:spcAft>
                <a:spcPts val="0"/>
              </a:spcAft>
              <a:buNone/>
              <a:defRPr>
                <a:solidFill>
                  <a:srgbClr val="006AD2"/>
                </a:solidFill>
              </a:defRPr>
            </a:lvl6pPr>
            <a:lvl7pPr marL="0" lvl="6" indent="0" algn="r">
              <a:spcBef>
                <a:spcPts val="0"/>
              </a:spcBef>
              <a:spcAft>
                <a:spcPts val="0"/>
              </a:spcAft>
              <a:buNone/>
              <a:defRPr>
                <a:solidFill>
                  <a:srgbClr val="006AD2"/>
                </a:solidFill>
              </a:defRPr>
            </a:lvl7pPr>
            <a:lvl8pPr marL="0" lvl="7" indent="0" algn="r">
              <a:spcBef>
                <a:spcPts val="0"/>
              </a:spcBef>
              <a:spcAft>
                <a:spcPts val="0"/>
              </a:spcAft>
              <a:buNone/>
              <a:defRPr>
                <a:solidFill>
                  <a:srgbClr val="006AD2"/>
                </a:solidFill>
              </a:defRPr>
            </a:lvl8pPr>
            <a:lvl9pPr marL="0" lvl="8" indent="0" algn="r">
              <a:spcBef>
                <a:spcPts val="0"/>
              </a:spcBef>
              <a:spcAft>
                <a:spcPts val="0"/>
              </a:spcAft>
              <a:buNone/>
              <a:defRPr>
                <a:solidFill>
                  <a:srgbClr val="006AD2"/>
                </a:solidFil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19"/>
          <p:cNvSpPr txBox="1">
            <a:spLocks noGrp="1"/>
          </p:cNvSpPr>
          <p:nvPr>
            <p:ph type="body" idx="1"/>
          </p:nvPr>
        </p:nvSpPr>
        <p:spPr>
          <a:xfrm>
            <a:off x="387350" y="1145010"/>
            <a:ext cx="6508750" cy="2487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228600" algn="l">
              <a:lnSpc>
                <a:spcPct val="100000"/>
              </a:lnSpc>
              <a:spcBef>
                <a:spcPts val="0"/>
              </a:spcBef>
              <a:spcAft>
                <a:spcPts val="0"/>
              </a:spcAft>
              <a:buClr>
                <a:srgbClr val="535A5A"/>
              </a:buClr>
              <a:buSzPts val="1800"/>
              <a:buNone/>
              <a:defRPr/>
            </a:lvl2pPr>
            <a:lvl3pPr marL="1371600" lvl="2" indent="-342900" algn="l">
              <a:lnSpc>
                <a:spcPct val="100000"/>
              </a:lnSpc>
              <a:spcBef>
                <a:spcPts val="0"/>
              </a:spcBef>
              <a:spcAft>
                <a:spcPts val="0"/>
              </a:spcAft>
              <a:buClr>
                <a:srgbClr val="535A5A"/>
              </a:buClr>
              <a:buSzPts val="1800"/>
              <a:buChar char="–"/>
              <a:defRPr/>
            </a:lvl3pPr>
            <a:lvl4pPr marL="1828800" lvl="3" indent="-342900" algn="l">
              <a:lnSpc>
                <a:spcPct val="100000"/>
              </a:lnSpc>
              <a:spcBef>
                <a:spcPts val="0"/>
              </a:spcBef>
              <a:spcAft>
                <a:spcPts val="0"/>
              </a:spcAft>
              <a:buClr>
                <a:srgbClr val="535A5A"/>
              </a:buClr>
              <a:buSzPts val="1800"/>
              <a:buChar char="•"/>
              <a:defRPr/>
            </a:lvl4pPr>
            <a:lvl5pPr marL="2286000" lvl="4" indent="-342900" algn="l">
              <a:lnSpc>
                <a:spcPct val="100000"/>
              </a:lnSpc>
              <a:spcBef>
                <a:spcPts val="0"/>
              </a:spcBef>
              <a:spcAft>
                <a:spcPts val="0"/>
              </a:spcAft>
              <a:buClr>
                <a:srgbClr val="535A5A"/>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ver Slide">
  <p:cSld name="Cover Slide">
    <p:spTree>
      <p:nvGrpSpPr>
        <p:cNvPr id="1" name="Shape 47"/>
        <p:cNvGrpSpPr/>
        <p:nvPr/>
      </p:nvGrpSpPr>
      <p:grpSpPr>
        <a:xfrm>
          <a:off x="0" y="0"/>
          <a:ext cx="0" cy="0"/>
          <a:chOff x="0" y="0"/>
          <a:chExt cx="0" cy="0"/>
        </a:xfrm>
      </p:grpSpPr>
      <p:sp>
        <p:nvSpPr>
          <p:cNvPr id="48" name="Google Shape;48;p20"/>
          <p:cNvSpPr txBox="1">
            <a:spLocks noGrp="1"/>
          </p:cNvSpPr>
          <p:nvPr>
            <p:ph type="ctrTitle"/>
          </p:nvPr>
        </p:nvSpPr>
        <p:spPr>
          <a:xfrm>
            <a:off x="0" y="1"/>
            <a:ext cx="9144000" cy="2563586"/>
          </a:xfrm>
          <a:prstGeom prst="rect">
            <a:avLst/>
          </a:prstGeom>
          <a:noFill/>
          <a:ln>
            <a:noFill/>
          </a:ln>
        </p:spPr>
        <p:txBody>
          <a:bodyPr spcFirstLastPara="1" wrap="square" lIns="0" tIns="0" rIns="0" bIns="0" anchor="b" anchorCtr="0">
            <a:noAutofit/>
          </a:bodyPr>
          <a:lstStyle>
            <a:lvl1pPr lvl="0" algn="ctr">
              <a:lnSpc>
                <a:spcPct val="82000"/>
              </a:lnSpc>
              <a:spcBef>
                <a:spcPts val="0"/>
              </a:spcBef>
              <a:spcAft>
                <a:spcPts val="0"/>
              </a:spcAft>
              <a:buSzPts val="1400"/>
              <a:buNone/>
              <a:defRPr sz="3500" b="0" i="0" cap="none">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0" y="2563587"/>
            <a:ext cx="9144000" cy="2579913"/>
          </a:xfrm>
          <a:prstGeom prst="rect">
            <a:avLst/>
          </a:prstGeom>
          <a:noFill/>
          <a:ln>
            <a:noFill/>
          </a:ln>
          <a:effectLst>
            <a:outerShdw blurRad="444500" sx="102000" sy="102000" algn="ctr" rotWithShape="0">
              <a:srgbClr val="000000">
                <a:alpha val="40000"/>
              </a:srgbClr>
            </a:outerShdw>
          </a:effectLst>
        </p:spPr>
        <p:txBody>
          <a:bodyPr spcFirstLastPara="1" wrap="square" lIns="0" tIns="91425" rIns="0" bIns="0" anchor="t" anchorCtr="0">
            <a:noAutofit/>
          </a:bodyPr>
          <a:lstStyle>
            <a:lvl1pPr marL="457200" lvl="0" indent="-228600" algn="ctr">
              <a:lnSpc>
                <a:spcPct val="100000"/>
              </a:lnSpc>
              <a:spcBef>
                <a:spcPts val="0"/>
              </a:spcBef>
              <a:spcAft>
                <a:spcPts val="0"/>
              </a:spcAft>
              <a:buClr>
                <a:schemeClr val="dk1"/>
              </a:buClr>
              <a:buSzPts val="2000"/>
              <a:buNone/>
              <a:defRPr sz="2000" b="0" i="0">
                <a:solidFill>
                  <a:schemeClr val="dk1"/>
                </a:solidFill>
                <a:latin typeface="Arial"/>
                <a:ea typeface="Arial"/>
                <a:cs typeface="Arial"/>
                <a:sym typeface="Arial"/>
              </a:defRPr>
            </a:lvl1pPr>
            <a:lvl2pPr marL="914400" lvl="1" indent="-228600" algn="r">
              <a:lnSpc>
                <a:spcPct val="100000"/>
              </a:lnSpc>
              <a:spcBef>
                <a:spcPts val="0"/>
              </a:spcBef>
              <a:spcAft>
                <a:spcPts val="0"/>
              </a:spcAft>
              <a:buClr>
                <a:schemeClr val="lt1"/>
              </a:buClr>
              <a:buSzPts val="1600"/>
              <a:buNone/>
              <a:defRPr b="1">
                <a:solidFill>
                  <a:schemeClr val="lt1"/>
                </a:solidFill>
                <a:latin typeface="Arial"/>
                <a:ea typeface="Arial"/>
                <a:cs typeface="Arial"/>
                <a:sym typeface="Arial"/>
              </a:defRPr>
            </a:lvl2pPr>
            <a:lvl3pPr marL="1371600" lvl="2"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3pPr>
            <a:lvl4pPr marL="1828800" lvl="3"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4pPr>
            <a:lvl5pPr marL="2286000" lvl="4" indent="-330200" algn="r">
              <a:lnSpc>
                <a:spcPct val="100000"/>
              </a:lnSpc>
              <a:spcBef>
                <a:spcPts val="0"/>
              </a:spcBef>
              <a:spcAft>
                <a:spcPts val="0"/>
              </a:spcAft>
              <a:buClr>
                <a:schemeClr val="lt1"/>
              </a:buClr>
              <a:buSzPts val="1600"/>
              <a:buChar char="−"/>
              <a:defRPr b="1">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0" name="Google Shape;50;p20"/>
          <p:cNvPicPr preferRelativeResize="0"/>
          <p:nvPr/>
        </p:nvPicPr>
        <p:blipFill rotWithShape="1">
          <a:blip r:embed="rId2">
            <a:alphaModFix/>
          </a:blip>
          <a:srcRect/>
          <a:stretch/>
        </p:blipFill>
        <p:spPr>
          <a:xfrm>
            <a:off x="8087426" y="4085409"/>
            <a:ext cx="529920" cy="52992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387746" y="397414"/>
            <a:ext cx="8229600" cy="747596"/>
          </a:xfrm>
          <a:prstGeom prst="rect">
            <a:avLst/>
          </a:prstGeom>
          <a:noFill/>
          <a:ln>
            <a:noFill/>
          </a:ln>
        </p:spPr>
        <p:txBody>
          <a:bodyPr spcFirstLastPara="1" wrap="square" lIns="0" tIns="0" rIns="0" bIns="0" anchor="t" anchorCtr="0">
            <a:noAutofit/>
          </a:bodyPr>
          <a:lstStyle>
            <a:lvl1pPr marR="0" lvl="0" algn="l" rtl="0">
              <a:lnSpc>
                <a:spcPct val="82000"/>
              </a:lnSpc>
              <a:spcBef>
                <a:spcPts val="0"/>
              </a:spcBef>
              <a:spcAft>
                <a:spcPts val="0"/>
              </a:spcAft>
              <a:buSzPts val="1400"/>
              <a:buNone/>
              <a:defRPr sz="29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387746" y="1145010"/>
            <a:ext cx="8229600" cy="366361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535A5A"/>
              </a:buClr>
              <a:buSzPts val="1600"/>
              <a:buFont typeface="Arial"/>
              <a:buNone/>
              <a:defRPr sz="1600" b="0" i="0" u="none" strike="noStrike" cap="none">
                <a:solidFill>
                  <a:srgbClr val="535A5A"/>
                </a:solidFill>
                <a:latin typeface="Arial"/>
                <a:ea typeface="Arial"/>
                <a:cs typeface="Arial"/>
                <a:sym typeface="Arial"/>
              </a:defRPr>
            </a:lvl2pPr>
            <a:lvl3pPr marL="1371600" marR="0" lvl="2"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3pPr>
            <a:lvl4pPr marL="1828800" marR="0" lvl="3"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4pPr>
            <a:lvl5pPr marL="2286000" marR="0" lvl="4"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 name="Google Shape;12;p8"/>
          <p:cNvPicPr preferRelativeResize="0"/>
          <p:nvPr/>
        </p:nvPicPr>
        <p:blipFill rotWithShape="1">
          <a:blip r:embed="rId8">
            <a:alphaModFix/>
          </a:blip>
          <a:srcRect/>
          <a:stretch/>
        </p:blipFill>
        <p:spPr>
          <a:xfrm>
            <a:off x="8087426" y="4085409"/>
            <a:ext cx="529920" cy="529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387746" y="130658"/>
            <a:ext cx="8229600" cy="747596"/>
          </a:xfrm>
          <a:prstGeom prst="rect">
            <a:avLst/>
          </a:prstGeom>
          <a:noFill/>
          <a:ln>
            <a:noFill/>
          </a:ln>
        </p:spPr>
        <p:txBody>
          <a:bodyPr spcFirstLastPara="1" wrap="square" lIns="0" tIns="0" rIns="0" bIns="0" anchor="t" anchorCtr="0">
            <a:noAutofit/>
          </a:bodyPr>
          <a:lstStyle>
            <a:lvl1pPr marR="0" lvl="0" algn="l" rtl="0">
              <a:lnSpc>
                <a:spcPct val="82000"/>
              </a:lnSpc>
              <a:spcBef>
                <a:spcPts val="0"/>
              </a:spcBef>
              <a:spcAft>
                <a:spcPts val="0"/>
              </a:spcAft>
              <a:buSzPts val="1400"/>
              <a:buNone/>
              <a:defRPr sz="24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6" name="Google Shape;36;p10"/>
          <p:cNvSpPr txBox="1">
            <a:spLocks noGrp="1"/>
          </p:cNvSpPr>
          <p:nvPr>
            <p:ph type="body" idx="1"/>
          </p:nvPr>
        </p:nvSpPr>
        <p:spPr>
          <a:xfrm>
            <a:off x="387746" y="1145010"/>
            <a:ext cx="8229600" cy="366361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535A5A"/>
              </a:buClr>
              <a:buSzPts val="1600"/>
              <a:buFont typeface="Arial"/>
              <a:buNone/>
              <a:defRPr sz="1600" b="0" i="0" u="none" strike="noStrike" cap="none">
                <a:solidFill>
                  <a:srgbClr val="535A5A"/>
                </a:solidFill>
                <a:latin typeface="Arial"/>
                <a:ea typeface="Arial"/>
                <a:cs typeface="Arial"/>
                <a:sym typeface="Arial"/>
              </a:defRPr>
            </a:lvl2pPr>
            <a:lvl3pPr marL="1371600" marR="0" lvl="2"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3pPr>
            <a:lvl4pPr marL="1828800" marR="0" lvl="3"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4pPr>
            <a:lvl5pPr marL="2286000" marR="0" lvl="4"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 name="Google Shape;37;p10"/>
          <p:cNvSpPr txBox="1">
            <a:spLocks noGrp="1"/>
          </p:cNvSpPr>
          <p:nvPr>
            <p:ph type="sldNum" idx="12"/>
          </p:nvPr>
        </p:nvSpPr>
        <p:spPr>
          <a:xfrm>
            <a:off x="8345453" y="4917545"/>
            <a:ext cx="789202" cy="22595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b="0" i="0" u="none" strike="noStrike" cap="none">
                <a:solidFill>
                  <a:srgbClr val="006AD2"/>
                </a:solidFill>
                <a:latin typeface="Arial"/>
                <a:ea typeface="Arial"/>
                <a:cs typeface="Arial"/>
                <a:sym typeface="Arial"/>
              </a:defRPr>
            </a:lvl1pPr>
            <a:lvl2pPr marL="0" marR="0" lvl="1" indent="0" algn="r" rtl="0">
              <a:spcBef>
                <a:spcPts val="0"/>
              </a:spcBef>
              <a:spcAft>
                <a:spcPts val="0"/>
              </a:spcAft>
              <a:buNone/>
              <a:defRPr sz="1000" b="0" i="0" u="none" strike="noStrike" cap="none">
                <a:solidFill>
                  <a:srgbClr val="006AD2"/>
                </a:solidFill>
                <a:latin typeface="Arial"/>
                <a:ea typeface="Arial"/>
                <a:cs typeface="Arial"/>
                <a:sym typeface="Arial"/>
              </a:defRPr>
            </a:lvl2pPr>
            <a:lvl3pPr marL="0" marR="0" lvl="2" indent="0" algn="r" rtl="0">
              <a:spcBef>
                <a:spcPts val="0"/>
              </a:spcBef>
              <a:spcAft>
                <a:spcPts val="0"/>
              </a:spcAft>
              <a:buNone/>
              <a:defRPr sz="1000" b="0" i="0" u="none" strike="noStrike" cap="none">
                <a:solidFill>
                  <a:srgbClr val="006AD2"/>
                </a:solidFill>
                <a:latin typeface="Arial"/>
                <a:ea typeface="Arial"/>
                <a:cs typeface="Arial"/>
                <a:sym typeface="Arial"/>
              </a:defRPr>
            </a:lvl3pPr>
            <a:lvl4pPr marL="0" marR="0" lvl="3" indent="0" algn="r" rtl="0">
              <a:spcBef>
                <a:spcPts val="0"/>
              </a:spcBef>
              <a:spcAft>
                <a:spcPts val="0"/>
              </a:spcAft>
              <a:buNone/>
              <a:defRPr sz="1000" b="0" i="0" u="none" strike="noStrike" cap="none">
                <a:solidFill>
                  <a:srgbClr val="006AD2"/>
                </a:solidFill>
                <a:latin typeface="Arial"/>
                <a:ea typeface="Arial"/>
                <a:cs typeface="Arial"/>
                <a:sym typeface="Arial"/>
              </a:defRPr>
            </a:lvl4pPr>
            <a:lvl5pPr marL="0" marR="0" lvl="4" indent="0" algn="r" rtl="0">
              <a:spcBef>
                <a:spcPts val="0"/>
              </a:spcBef>
              <a:spcAft>
                <a:spcPts val="0"/>
              </a:spcAft>
              <a:buNone/>
              <a:defRPr sz="1000" b="0" i="0" u="none" strike="noStrike" cap="none">
                <a:solidFill>
                  <a:srgbClr val="006AD2"/>
                </a:solidFill>
                <a:latin typeface="Arial"/>
                <a:ea typeface="Arial"/>
                <a:cs typeface="Arial"/>
                <a:sym typeface="Arial"/>
              </a:defRPr>
            </a:lvl5pPr>
            <a:lvl6pPr marL="0" marR="0" lvl="5" indent="0" algn="r" rtl="0">
              <a:spcBef>
                <a:spcPts val="0"/>
              </a:spcBef>
              <a:spcAft>
                <a:spcPts val="0"/>
              </a:spcAft>
              <a:buNone/>
              <a:defRPr sz="1000" b="0" i="0" u="none" strike="noStrike" cap="none">
                <a:solidFill>
                  <a:srgbClr val="006AD2"/>
                </a:solidFill>
                <a:latin typeface="Arial"/>
                <a:ea typeface="Arial"/>
                <a:cs typeface="Arial"/>
                <a:sym typeface="Arial"/>
              </a:defRPr>
            </a:lvl6pPr>
            <a:lvl7pPr marL="0" marR="0" lvl="6" indent="0" algn="r" rtl="0">
              <a:spcBef>
                <a:spcPts val="0"/>
              </a:spcBef>
              <a:spcAft>
                <a:spcPts val="0"/>
              </a:spcAft>
              <a:buNone/>
              <a:defRPr sz="1000" b="0" i="0" u="none" strike="noStrike" cap="none">
                <a:solidFill>
                  <a:srgbClr val="006AD2"/>
                </a:solidFill>
                <a:latin typeface="Arial"/>
                <a:ea typeface="Arial"/>
                <a:cs typeface="Arial"/>
                <a:sym typeface="Arial"/>
              </a:defRPr>
            </a:lvl7pPr>
            <a:lvl8pPr marL="0" marR="0" lvl="7" indent="0" algn="r" rtl="0">
              <a:spcBef>
                <a:spcPts val="0"/>
              </a:spcBef>
              <a:spcAft>
                <a:spcPts val="0"/>
              </a:spcAft>
              <a:buNone/>
              <a:defRPr sz="1000" b="0" i="0" u="none" strike="noStrike" cap="none">
                <a:solidFill>
                  <a:srgbClr val="006AD2"/>
                </a:solidFill>
                <a:latin typeface="Arial"/>
                <a:ea typeface="Arial"/>
                <a:cs typeface="Arial"/>
                <a:sym typeface="Arial"/>
              </a:defRPr>
            </a:lvl8pPr>
            <a:lvl9pPr marL="0" marR="0" lvl="8" indent="0" algn="r" rtl="0">
              <a:spcBef>
                <a:spcPts val="0"/>
              </a:spcBef>
              <a:spcAft>
                <a:spcPts val="0"/>
              </a:spcAft>
              <a:buNone/>
              <a:defRPr sz="1000" b="0" i="0" u="none" strike="noStrike" cap="none">
                <a:solidFill>
                  <a:srgbClr val="006AD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0"/>
          <p:cNvPicPr preferRelativeResize="0"/>
          <p:nvPr/>
        </p:nvPicPr>
        <p:blipFill rotWithShape="1">
          <a:blip r:embed="rId8">
            <a:alphaModFix/>
          </a:blip>
          <a:srcRect/>
          <a:stretch/>
        </p:blipFill>
        <p:spPr>
          <a:xfrm>
            <a:off x="8087426" y="4085409"/>
            <a:ext cx="529920" cy="529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387746" y="130658"/>
            <a:ext cx="8229600" cy="747596"/>
          </a:xfrm>
          <a:prstGeom prst="rect">
            <a:avLst/>
          </a:prstGeom>
          <a:noFill/>
          <a:ln>
            <a:noFill/>
          </a:ln>
        </p:spPr>
        <p:txBody>
          <a:bodyPr spcFirstLastPara="1" wrap="square" lIns="0" tIns="0" rIns="0" bIns="0" anchor="t" anchorCtr="0">
            <a:noAutofit/>
          </a:bodyPr>
          <a:lstStyle>
            <a:lvl1pPr marR="0" lvl="0" algn="l" rtl="0">
              <a:lnSpc>
                <a:spcPct val="82000"/>
              </a:lnSpc>
              <a:spcBef>
                <a:spcPts val="0"/>
              </a:spcBef>
              <a:spcAft>
                <a:spcPts val="0"/>
              </a:spcAft>
              <a:buSzPts val="1400"/>
              <a:buNone/>
              <a:defRPr sz="24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62" name="Google Shape;62;p12"/>
          <p:cNvSpPr txBox="1">
            <a:spLocks noGrp="1"/>
          </p:cNvSpPr>
          <p:nvPr>
            <p:ph type="body" idx="1"/>
          </p:nvPr>
        </p:nvSpPr>
        <p:spPr>
          <a:xfrm>
            <a:off x="387746" y="1145010"/>
            <a:ext cx="8229600" cy="366361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535A5A"/>
              </a:buClr>
              <a:buSzPts val="1600"/>
              <a:buFont typeface="Arial"/>
              <a:buNone/>
              <a:defRPr sz="1600" b="0" i="0" u="none" strike="noStrike" cap="none">
                <a:solidFill>
                  <a:srgbClr val="535A5A"/>
                </a:solidFill>
                <a:latin typeface="Arial"/>
                <a:ea typeface="Arial"/>
                <a:cs typeface="Arial"/>
                <a:sym typeface="Arial"/>
              </a:defRPr>
            </a:lvl2pPr>
            <a:lvl3pPr marL="1371600" marR="0" lvl="2"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3pPr>
            <a:lvl4pPr marL="1828800" marR="0" lvl="3"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4pPr>
            <a:lvl5pPr marL="2286000" marR="0" lvl="4" indent="-330200" algn="l" rtl="0">
              <a:lnSpc>
                <a:spcPct val="100000"/>
              </a:lnSpc>
              <a:spcBef>
                <a:spcPts val="0"/>
              </a:spcBef>
              <a:spcAft>
                <a:spcPts val="0"/>
              </a:spcAft>
              <a:buClr>
                <a:srgbClr val="535A5A"/>
              </a:buClr>
              <a:buSzPts val="1600"/>
              <a:buFont typeface="Arial"/>
              <a:buChar char="−"/>
              <a:defRPr sz="1600" b="0" i="0" u="none" strike="noStrike" cap="none">
                <a:solidFill>
                  <a:srgbClr val="535A5A"/>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Google Shape;63;p12"/>
          <p:cNvSpPr txBox="1">
            <a:spLocks noGrp="1"/>
          </p:cNvSpPr>
          <p:nvPr>
            <p:ph type="sldNum" idx="12"/>
          </p:nvPr>
        </p:nvSpPr>
        <p:spPr>
          <a:xfrm>
            <a:off x="8345453" y="4917545"/>
            <a:ext cx="789202" cy="22595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a:solidFill>
                  <a:srgbClr val="006AD2"/>
                </a:solidFill>
                <a:latin typeface="Arial"/>
                <a:ea typeface="Arial"/>
                <a:cs typeface="Arial"/>
                <a:sym typeface="Arial"/>
              </a:defRPr>
            </a:lvl1pPr>
            <a:lvl2pPr marL="0" marR="0" lvl="1" indent="0" algn="r" rtl="0">
              <a:spcBef>
                <a:spcPts val="0"/>
              </a:spcBef>
              <a:spcAft>
                <a:spcPts val="0"/>
              </a:spcAft>
              <a:buNone/>
              <a:defRPr sz="1000">
                <a:solidFill>
                  <a:srgbClr val="006AD2"/>
                </a:solidFill>
                <a:latin typeface="Arial"/>
                <a:ea typeface="Arial"/>
                <a:cs typeface="Arial"/>
                <a:sym typeface="Arial"/>
              </a:defRPr>
            </a:lvl2pPr>
            <a:lvl3pPr marL="0" marR="0" lvl="2" indent="0" algn="r" rtl="0">
              <a:spcBef>
                <a:spcPts val="0"/>
              </a:spcBef>
              <a:spcAft>
                <a:spcPts val="0"/>
              </a:spcAft>
              <a:buNone/>
              <a:defRPr sz="1000">
                <a:solidFill>
                  <a:srgbClr val="006AD2"/>
                </a:solidFill>
                <a:latin typeface="Arial"/>
                <a:ea typeface="Arial"/>
                <a:cs typeface="Arial"/>
                <a:sym typeface="Arial"/>
              </a:defRPr>
            </a:lvl3pPr>
            <a:lvl4pPr marL="0" marR="0" lvl="3" indent="0" algn="r" rtl="0">
              <a:spcBef>
                <a:spcPts val="0"/>
              </a:spcBef>
              <a:spcAft>
                <a:spcPts val="0"/>
              </a:spcAft>
              <a:buNone/>
              <a:defRPr sz="1000">
                <a:solidFill>
                  <a:srgbClr val="006AD2"/>
                </a:solidFill>
                <a:latin typeface="Arial"/>
                <a:ea typeface="Arial"/>
                <a:cs typeface="Arial"/>
                <a:sym typeface="Arial"/>
              </a:defRPr>
            </a:lvl4pPr>
            <a:lvl5pPr marL="0" marR="0" lvl="4" indent="0" algn="r" rtl="0">
              <a:spcBef>
                <a:spcPts val="0"/>
              </a:spcBef>
              <a:spcAft>
                <a:spcPts val="0"/>
              </a:spcAft>
              <a:buNone/>
              <a:defRPr sz="1000">
                <a:solidFill>
                  <a:srgbClr val="006AD2"/>
                </a:solidFill>
                <a:latin typeface="Arial"/>
                <a:ea typeface="Arial"/>
                <a:cs typeface="Arial"/>
                <a:sym typeface="Arial"/>
              </a:defRPr>
            </a:lvl5pPr>
            <a:lvl6pPr marL="0" marR="0" lvl="5" indent="0" algn="r" rtl="0">
              <a:spcBef>
                <a:spcPts val="0"/>
              </a:spcBef>
              <a:spcAft>
                <a:spcPts val="0"/>
              </a:spcAft>
              <a:buNone/>
              <a:defRPr sz="1000">
                <a:solidFill>
                  <a:srgbClr val="006AD2"/>
                </a:solidFill>
                <a:latin typeface="Arial"/>
                <a:ea typeface="Arial"/>
                <a:cs typeface="Arial"/>
                <a:sym typeface="Arial"/>
              </a:defRPr>
            </a:lvl6pPr>
            <a:lvl7pPr marL="0" marR="0" lvl="6" indent="0" algn="r" rtl="0">
              <a:spcBef>
                <a:spcPts val="0"/>
              </a:spcBef>
              <a:spcAft>
                <a:spcPts val="0"/>
              </a:spcAft>
              <a:buNone/>
              <a:defRPr sz="1000">
                <a:solidFill>
                  <a:srgbClr val="006AD2"/>
                </a:solidFill>
                <a:latin typeface="Arial"/>
                <a:ea typeface="Arial"/>
                <a:cs typeface="Arial"/>
                <a:sym typeface="Arial"/>
              </a:defRPr>
            </a:lvl7pPr>
            <a:lvl8pPr marL="0" marR="0" lvl="7" indent="0" algn="r" rtl="0">
              <a:spcBef>
                <a:spcPts val="0"/>
              </a:spcBef>
              <a:spcAft>
                <a:spcPts val="0"/>
              </a:spcAft>
              <a:buNone/>
              <a:defRPr sz="1000">
                <a:solidFill>
                  <a:srgbClr val="006AD2"/>
                </a:solidFill>
                <a:latin typeface="Arial"/>
                <a:ea typeface="Arial"/>
                <a:cs typeface="Arial"/>
                <a:sym typeface="Arial"/>
              </a:defRPr>
            </a:lvl8pPr>
            <a:lvl9pPr marL="0" marR="0" lvl="8" indent="0" algn="r" rtl="0">
              <a:spcBef>
                <a:spcPts val="0"/>
              </a:spcBef>
              <a:spcAft>
                <a:spcPts val="0"/>
              </a:spcAft>
              <a:buNone/>
              <a:defRPr sz="1000">
                <a:solidFill>
                  <a:srgbClr val="006AD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12"/>
          <p:cNvPicPr preferRelativeResize="0"/>
          <p:nvPr/>
        </p:nvPicPr>
        <p:blipFill rotWithShape="1">
          <a:blip r:embed="rId8">
            <a:alphaModFix/>
          </a:blip>
          <a:srcRect/>
          <a:stretch/>
        </p:blipFill>
        <p:spPr>
          <a:xfrm>
            <a:off x="8087426" y="4085409"/>
            <a:ext cx="529920" cy="529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0" y="1"/>
            <a:ext cx="9144000" cy="2563586"/>
          </a:xfrm>
          <a:prstGeom prst="rect">
            <a:avLst/>
          </a:prstGeom>
          <a:noFill/>
          <a:ln>
            <a:noFill/>
          </a:ln>
        </p:spPr>
        <p:txBody>
          <a:bodyPr spcFirstLastPara="1" wrap="square" lIns="0" tIns="0" rIns="0" bIns="0" anchor="b" anchorCtr="0">
            <a:noAutofit/>
          </a:bodyPr>
          <a:lstStyle/>
          <a:p>
            <a:pPr marL="0" lvl="0" indent="0" algn="ctr" rtl="0">
              <a:lnSpc>
                <a:spcPct val="82000"/>
              </a:lnSpc>
              <a:spcBef>
                <a:spcPts val="0"/>
              </a:spcBef>
              <a:spcAft>
                <a:spcPts val="0"/>
              </a:spcAft>
              <a:buNone/>
            </a:pPr>
            <a:r>
              <a:rPr lang="en-US" sz="2800" b="1">
                <a:latin typeface="Montserrat"/>
                <a:ea typeface="Montserrat"/>
                <a:cs typeface="Montserrat"/>
                <a:sym typeface="Montserrat"/>
              </a:rPr>
              <a:t>The American Express Campus Super Bowl</a:t>
            </a:r>
            <a:endParaRPr sz="2800" b="1">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387746" y="163438"/>
            <a:ext cx="8229600" cy="747596"/>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Results</a:t>
            </a:r>
            <a:endParaRPr sz="2000" b="1">
              <a:latin typeface="Montserrat"/>
              <a:ea typeface="Montserrat"/>
              <a:cs typeface="Montserrat"/>
              <a:sym typeface="Montserrat"/>
            </a:endParaRPr>
          </a:p>
        </p:txBody>
      </p:sp>
      <p:cxnSp>
        <p:nvCxnSpPr>
          <p:cNvPr id="188" name="Google Shape;188;p6"/>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sp>
        <p:nvSpPr>
          <p:cNvPr id="189" name="Google Shape;189;p6"/>
          <p:cNvSpPr txBox="1"/>
          <p:nvPr/>
        </p:nvSpPr>
        <p:spPr>
          <a:xfrm>
            <a:off x="323300" y="915900"/>
            <a:ext cx="8294100" cy="28476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Analyzing the distributions of different features with respect to classes made us realize a strong imputation technique is required to handle the myriad of missing values. To counter this, tree-based gradient boosting methods come of great help as they handle missing values by default</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Many features showed spikes in distributions indicating categorical nature and presence of noise/errors. Any financial data is bound to have some categorical property considering the discrete property of money. This was balanced by adjusting for the floating point values to reduce noise</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Techniques such as feature engineering and model tuning over different variations of dataset were tried but all led to saturation of scores beyond a point</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Adding meta-features gave a significant boost in the overall model score, resulting in better learning with little tuning</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Ensembling further gave minor improvements to the overall results bringing in a score of </a:t>
            </a:r>
            <a:r>
              <a:rPr lang="en-US" sz="1100" b="1">
                <a:latin typeface="Montserrat"/>
                <a:ea typeface="Montserrat"/>
                <a:cs typeface="Montserrat"/>
                <a:sym typeface="Montserrat"/>
              </a:rPr>
              <a:t>0.8241 </a:t>
            </a:r>
            <a:r>
              <a:rPr lang="en-US" sz="1100">
                <a:latin typeface="Montserrat"/>
                <a:ea typeface="Montserrat"/>
                <a:cs typeface="Montserrat"/>
                <a:sym typeface="Montserrat"/>
              </a:rPr>
              <a:t>on the test/submission data</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A list of experiments tried out is mentioned in brief in the pdf attached along with the code submission</a:t>
            </a:r>
            <a:endParaRPr sz="11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87746" y="303614"/>
            <a:ext cx="8229600" cy="386700"/>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Team Details</a:t>
            </a:r>
            <a:endParaRPr sz="2000" b="1">
              <a:latin typeface="Montserrat"/>
              <a:ea typeface="Montserrat"/>
              <a:cs typeface="Montserrat"/>
              <a:sym typeface="Montserrat"/>
            </a:endParaRPr>
          </a:p>
        </p:txBody>
      </p:sp>
      <p:cxnSp>
        <p:nvCxnSpPr>
          <p:cNvPr id="97" name="Google Shape;97;p2"/>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graphicFrame>
        <p:nvGraphicFramePr>
          <p:cNvPr id="98" name="Google Shape;98;p2"/>
          <p:cNvGraphicFramePr/>
          <p:nvPr/>
        </p:nvGraphicFramePr>
        <p:xfrm>
          <a:off x="114275" y="2015490"/>
          <a:ext cx="3000000" cy="3000000"/>
        </p:xfrm>
        <a:graphic>
          <a:graphicData uri="http://schemas.openxmlformats.org/drawingml/2006/table">
            <a:tbl>
              <a:tblPr firstRow="1" bandRow="1">
                <a:noFill/>
                <a:tableStyleId>{680437EF-6707-41D9-AA60-C25CA649D0B7}</a:tableStyleId>
              </a:tblPr>
              <a:tblGrid>
                <a:gridCol w="1250250">
                  <a:extLst>
                    <a:ext uri="{9D8B030D-6E8A-4147-A177-3AD203B41FA5}">
                      <a16:colId xmlns:a16="http://schemas.microsoft.com/office/drawing/2014/main" val="20000"/>
                    </a:ext>
                  </a:extLst>
                </a:gridCol>
                <a:gridCol w="898275">
                  <a:extLst>
                    <a:ext uri="{9D8B030D-6E8A-4147-A177-3AD203B41FA5}">
                      <a16:colId xmlns:a16="http://schemas.microsoft.com/office/drawing/2014/main" val="20001"/>
                    </a:ext>
                  </a:extLst>
                </a:gridCol>
                <a:gridCol w="1665875">
                  <a:extLst>
                    <a:ext uri="{9D8B030D-6E8A-4147-A177-3AD203B41FA5}">
                      <a16:colId xmlns:a16="http://schemas.microsoft.com/office/drawing/2014/main" val="20002"/>
                    </a:ext>
                  </a:extLst>
                </a:gridCol>
                <a:gridCol w="891775">
                  <a:extLst>
                    <a:ext uri="{9D8B030D-6E8A-4147-A177-3AD203B41FA5}">
                      <a16:colId xmlns:a16="http://schemas.microsoft.com/office/drawing/2014/main" val="20003"/>
                    </a:ext>
                  </a:extLst>
                </a:gridCol>
                <a:gridCol w="1032250">
                  <a:extLst>
                    <a:ext uri="{9D8B030D-6E8A-4147-A177-3AD203B41FA5}">
                      <a16:colId xmlns:a16="http://schemas.microsoft.com/office/drawing/2014/main" val="20004"/>
                    </a:ext>
                  </a:extLst>
                </a:gridCol>
                <a:gridCol w="1310825">
                  <a:extLst>
                    <a:ext uri="{9D8B030D-6E8A-4147-A177-3AD203B41FA5}">
                      <a16:colId xmlns:a16="http://schemas.microsoft.com/office/drawing/2014/main" val="20005"/>
                    </a:ext>
                  </a:extLst>
                </a:gridCol>
                <a:gridCol w="1866200">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r>
                        <a:rPr lang="en-US" sz="1000" b="0" u="none" strike="noStrike" cap="none">
                          <a:latin typeface="Montserrat"/>
                          <a:ea typeface="Montserrat"/>
                          <a:cs typeface="Montserrat"/>
                          <a:sym typeface="Montserrat"/>
                        </a:rPr>
                        <a:t>Name</a:t>
                      </a:r>
                      <a:endParaRPr sz="1000" b="0">
                        <a:latin typeface="Montserrat"/>
                        <a:ea typeface="Montserrat"/>
                        <a:cs typeface="Montserrat"/>
                        <a:sym typeface="Montserrat"/>
                      </a:endParaRPr>
                    </a:p>
                  </a:txBody>
                  <a:tcPr marL="91450" marR="91450" marT="45725" marB="45725"/>
                </a:tc>
                <a:tc>
                  <a:txBody>
                    <a:bodyPr/>
                    <a:lstStyle/>
                    <a:p>
                      <a:pPr marL="0" marR="0" lvl="0" indent="0" algn="l" rtl="0">
                        <a:spcBef>
                          <a:spcPts val="0"/>
                        </a:spcBef>
                        <a:spcAft>
                          <a:spcPts val="0"/>
                        </a:spcAft>
                        <a:buNone/>
                      </a:pPr>
                      <a:r>
                        <a:rPr lang="en-US" sz="1000" b="0">
                          <a:latin typeface="Montserrat"/>
                          <a:ea typeface="Montserrat"/>
                          <a:cs typeface="Montserrat"/>
                          <a:sym typeface="Montserrat"/>
                        </a:rPr>
                        <a:t>College</a:t>
                      </a:r>
                      <a:endParaRPr sz="1000" b="0">
                        <a:latin typeface="Montserrat"/>
                        <a:ea typeface="Montserrat"/>
                        <a:cs typeface="Montserrat"/>
                        <a:sym typeface="Montserrat"/>
                      </a:endParaRPr>
                    </a:p>
                  </a:txBody>
                  <a:tcPr marL="91450" marR="91450" marT="45725" marB="45725"/>
                </a:tc>
                <a:tc>
                  <a:txBody>
                    <a:bodyPr/>
                    <a:lstStyle/>
                    <a:p>
                      <a:pPr marL="0" marR="0" lvl="0" indent="0" algn="l" rtl="0">
                        <a:spcBef>
                          <a:spcPts val="0"/>
                        </a:spcBef>
                        <a:spcAft>
                          <a:spcPts val="0"/>
                        </a:spcAft>
                        <a:buNone/>
                      </a:pPr>
                      <a:r>
                        <a:rPr lang="en-US" sz="1000" b="0">
                          <a:latin typeface="Montserrat"/>
                          <a:ea typeface="Montserrat"/>
                          <a:cs typeface="Montserrat"/>
                          <a:sym typeface="Montserrat"/>
                        </a:rPr>
                        <a:t>Course</a:t>
                      </a:r>
                      <a:endParaRPr sz="1000" b="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b="0">
                          <a:latin typeface="Montserrat"/>
                          <a:ea typeface="Montserrat"/>
                          <a:cs typeface="Montserrat"/>
                          <a:sym typeface="Montserrat"/>
                        </a:rPr>
                        <a:t>Batch Year </a:t>
                      </a:r>
                      <a:endParaRPr sz="1000" b="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b="0">
                          <a:latin typeface="Montserrat"/>
                          <a:ea typeface="Montserrat"/>
                          <a:cs typeface="Montserrat"/>
                          <a:sym typeface="Montserrat"/>
                        </a:rPr>
                        <a:t>Roll No</a:t>
                      </a:r>
                      <a:endParaRPr sz="1000" b="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b="0">
                          <a:latin typeface="Montserrat"/>
                          <a:ea typeface="Montserrat"/>
                          <a:cs typeface="Montserrat"/>
                          <a:sym typeface="Montserrat"/>
                        </a:rPr>
                        <a:t>Mobile Number </a:t>
                      </a:r>
                      <a:endParaRPr sz="1000" b="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b="0">
                          <a:latin typeface="Montserrat"/>
                          <a:ea typeface="Montserrat"/>
                          <a:cs typeface="Montserrat"/>
                          <a:sym typeface="Montserrat"/>
                        </a:rPr>
                        <a:t>College Email Id </a:t>
                      </a:r>
                      <a:endParaRPr sz="1000" b="0">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367150">
                <a:tc>
                  <a:txBody>
                    <a:bodyPr/>
                    <a:lstStyle/>
                    <a:p>
                      <a:pPr marL="0" marR="0" lvl="0" indent="0" algn="ctr" rtl="0">
                        <a:spcBef>
                          <a:spcPts val="0"/>
                        </a:spcBef>
                        <a:spcAft>
                          <a:spcPts val="0"/>
                        </a:spcAft>
                        <a:buNone/>
                      </a:pPr>
                      <a:r>
                        <a:rPr lang="en-US" sz="1000">
                          <a:latin typeface="Montserrat"/>
                          <a:ea typeface="Montserrat"/>
                          <a:cs typeface="Montserrat"/>
                          <a:sym typeface="Montserrat"/>
                        </a:rPr>
                        <a:t>Vignesh Kumar</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IIT Madras</a:t>
                      </a:r>
                      <a:endParaRPr sz="1000">
                        <a:latin typeface="Montserrat"/>
                        <a:ea typeface="Montserrat"/>
                        <a:cs typeface="Montserrat"/>
                        <a:sym typeface="Montserrat"/>
                      </a:endParaRPr>
                    </a:p>
                  </a:txBody>
                  <a:tcPr marL="91450" marR="91450" marT="45725" marB="45725"/>
                </a:tc>
                <a:tc>
                  <a:txBody>
                    <a:bodyPr/>
                    <a:lstStyle/>
                    <a:p>
                      <a:pPr marL="0" marR="0" lvl="0" indent="0" algn="l" rtl="0">
                        <a:spcBef>
                          <a:spcPts val="0"/>
                        </a:spcBef>
                        <a:spcAft>
                          <a:spcPts val="0"/>
                        </a:spcAft>
                        <a:buNone/>
                      </a:pPr>
                      <a:r>
                        <a:rPr lang="en-US" sz="1000">
                          <a:latin typeface="Montserrat"/>
                          <a:ea typeface="Montserrat"/>
                          <a:cs typeface="Montserrat"/>
                          <a:sym typeface="Montserrat"/>
                        </a:rPr>
                        <a:t>B.Tech:  Chemical</a:t>
                      </a:r>
                      <a:endParaRPr sz="1000">
                        <a:latin typeface="Montserrat"/>
                        <a:ea typeface="Montserrat"/>
                        <a:cs typeface="Montserrat"/>
                        <a:sym typeface="Montserrat"/>
                      </a:endParaRPr>
                    </a:p>
                    <a:p>
                      <a:pPr marL="0" marR="0" lvl="0" indent="0" algn="l" rtl="0">
                        <a:spcBef>
                          <a:spcPts val="0"/>
                        </a:spcBef>
                        <a:spcAft>
                          <a:spcPts val="0"/>
                        </a:spcAft>
                        <a:buNone/>
                      </a:pPr>
                      <a:r>
                        <a:rPr lang="en-US" sz="1000">
                          <a:latin typeface="Montserrat"/>
                          <a:ea typeface="Montserrat"/>
                          <a:cs typeface="Montserrat"/>
                          <a:sym typeface="Montserrat"/>
                        </a:rPr>
                        <a:t>M.Tech: Data Science</a:t>
                      </a:r>
                      <a:endParaRPr sz="1000">
                        <a:latin typeface="Montserrat"/>
                        <a:ea typeface="Montserrat"/>
                        <a:cs typeface="Montserrat"/>
                        <a:sym typeface="Montserrat"/>
                      </a:endParaRPr>
                    </a:p>
                    <a:p>
                      <a:pPr marL="0" marR="0" lvl="0" indent="0" algn="l" rtl="0">
                        <a:spcBef>
                          <a:spcPts val="0"/>
                        </a:spcBef>
                        <a:spcAft>
                          <a:spcPts val="0"/>
                        </a:spcAft>
                        <a:buNone/>
                      </a:pPr>
                      <a:r>
                        <a:rPr lang="en-US" sz="1000">
                          <a:latin typeface="Montserrat"/>
                          <a:ea typeface="Montserrat"/>
                          <a:cs typeface="Montserrat"/>
                          <a:sym typeface="Montserrat"/>
                        </a:rPr>
                        <a:t>(Dual)</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2023</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CH18B118</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9445662199</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ch18b118@smail.iitm.ac.in</a:t>
                      </a:r>
                      <a:endParaRPr sz="1000">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000">
                          <a:latin typeface="Montserrat"/>
                          <a:ea typeface="Montserrat"/>
                          <a:cs typeface="Montserrat"/>
                          <a:sym typeface="Montserrat"/>
                        </a:rPr>
                        <a:t>Yashwant</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IIT Madras</a:t>
                      </a:r>
                      <a:endParaRPr sz="1000">
                        <a:latin typeface="Montserrat"/>
                        <a:ea typeface="Montserrat"/>
                        <a:cs typeface="Montserrat"/>
                        <a:sym typeface="Montserrat"/>
                      </a:endParaRPr>
                    </a:p>
                  </a:txBody>
                  <a:tcPr marL="91450" marR="91450" marT="45725" marB="45725"/>
                </a:tc>
                <a:tc>
                  <a:txBody>
                    <a:bodyPr/>
                    <a:lstStyle/>
                    <a:p>
                      <a:pPr marL="0" lvl="0" indent="0" algn="l" rtl="0">
                        <a:spcBef>
                          <a:spcPts val="0"/>
                        </a:spcBef>
                        <a:spcAft>
                          <a:spcPts val="0"/>
                        </a:spcAft>
                        <a:buNone/>
                      </a:pPr>
                      <a:r>
                        <a:rPr lang="en-US" sz="1000">
                          <a:latin typeface="Montserrat"/>
                          <a:ea typeface="Montserrat"/>
                          <a:cs typeface="Montserrat"/>
                          <a:sym typeface="Montserrat"/>
                        </a:rPr>
                        <a:t>B.Tech: Aerospace</a:t>
                      </a:r>
                      <a:endParaRPr sz="1000">
                        <a:latin typeface="Montserrat"/>
                        <a:ea typeface="Montserrat"/>
                        <a:cs typeface="Montserrat"/>
                        <a:sym typeface="Montserrat"/>
                      </a:endParaRPr>
                    </a:p>
                    <a:p>
                      <a:pPr marL="0" lvl="0" indent="0" algn="l" rtl="0">
                        <a:spcBef>
                          <a:spcPts val="0"/>
                        </a:spcBef>
                        <a:spcAft>
                          <a:spcPts val="0"/>
                        </a:spcAft>
                        <a:buNone/>
                      </a:pPr>
                      <a:r>
                        <a:rPr lang="en-US" sz="1000">
                          <a:latin typeface="Montserrat"/>
                          <a:ea typeface="Montserrat"/>
                          <a:cs typeface="Montserrat"/>
                          <a:sym typeface="Montserrat"/>
                        </a:rPr>
                        <a:t>M.Tech: Aerospace</a:t>
                      </a:r>
                      <a:endParaRPr sz="1000">
                        <a:latin typeface="Montserrat"/>
                        <a:ea typeface="Montserrat"/>
                        <a:cs typeface="Montserrat"/>
                        <a:sym typeface="Montserrat"/>
                      </a:endParaRPr>
                    </a:p>
                    <a:p>
                      <a:pPr marL="0" lvl="0" indent="0" algn="l" rtl="0">
                        <a:spcBef>
                          <a:spcPts val="0"/>
                        </a:spcBef>
                        <a:spcAft>
                          <a:spcPts val="0"/>
                        </a:spcAft>
                        <a:buNone/>
                      </a:pPr>
                      <a:r>
                        <a:rPr lang="en-US" sz="1000">
                          <a:latin typeface="Montserrat"/>
                          <a:ea typeface="Montserrat"/>
                          <a:cs typeface="Montserrat"/>
                          <a:sym typeface="Montserrat"/>
                        </a:rPr>
                        <a:t>(Dual)</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2023</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AE18B115</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8708347213</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ae18b115@smail.iitm.ac.in</a:t>
                      </a:r>
                      <a:endParaRPr sz="1000">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000">
                          <a:latin typeface="Montserrat"/>
                          <a:ea typeface="Montserrat"/>
                          <a:cs typeface="Montserrat"/>
                          <a:sym typeface="Montserrat"/>
                        </a:rPr>
                        <a:t>Krishn Kumar </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IIT Madras</a:t>
                      </a:r>
                      <a:endParaRPr sz="1000">
                        <a:latin typeface="Montserrat"/>
                        <a:ea typeface="Montserrat"/>
                        <a:cs typeface="Montserrat"/>
                        <a:sym typeface="Montserrat"/>
                      </a:endParaRPr>
                    </a:p>
                  </a:txBody>
                  <a:tcPr marL="91450" marR="91450" marT="45725" marB="45725"/>
                </a:tc>
                <a:tc>
                  <a:txBody>
                    <a:bodyPr/>
                    <a:lstStyle/>
                    <a:p>
                      <a:pPr marL="0" lvl="0" indent="0" algn="l" rtl="0">
                        <a:spcBef>
                          <a:spcPts val="0"/>
                        </a:spcBef>
                        <a:spcAft>
                          <a:spcPts val="0"/>
                        </a:spcAft>
                        <a:buClr>
                          <a:srgbClr val="000000"/>
                        </a:buClr>
                        <a:buFont typeface="Arial"/>
                        <a:buNone/>
                      </a:pPr>
                      <a:r>
                        <a:rPr lang="en-US" sz="1000">
                          <a:latin typeface="Montserrat"/>
                          <a:ea typeface="Montserrat"/>
                          <a:cs typeface="Montserrat"/>
                          <a:sym typeface="Montserrat"/>
                        </a:rPr>
                        <a:t>B.S:  Biotechnology</a:t>
                      </a:r>
                      <a:endParaRPr sz="10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US" sz="1000">
                          <a:latin typeface="Montserrat"/>
                          <a:ea typeface="Montserrat"/>
                          <a:cs typeface="Montserrat"/>
                          <a:sym typeface="Montserrat"/>
                        </a:rPr>
                        <a:t>M.S:  Biotechnology</a:t>
                      </a:r>
                      <a:endParaRPr sz="1000">
                        <a:latin typeface="Montserrat"/>
                        <a:ea typeface="Montserrat"/>
                        <a:cs typeface="Montserrat"/>
                        <a:sym typeface="Montserrat"/>
                      </a:endParaRPr>
                    </a:p>
                    <a:p>
                      <a:pPr marL="0" lvl="0" indent="0" algn="l" rtl="0">
                        <a:spcBef>
                          <a:spcPts val="0"/>
                        </a:spcBef>
                        <a:spcAft>
                          <a:spcPts val="0"/>
                        </a:spcAft>
                        <a:buClr>
                          <a:srgbClr val="000000"/>
                        </a:buClr>
                        <a:buFont typeface="Arial"/>
                        <a:buNone/>
                      </a:pPr>
                      <a:r>
                        <a:rPr lang="en-US" sz="1000">
                          <a:latin typeface="Montserrat"/>
                          <a:ea typeface="Montserrat"/>
                          <a:cs typeface="Montserrat"/>
                          <a:sym typeface="Montserrat"/>
                        </a:rPr>
                        <a:t>(Dual)</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2023</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BS18B019</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6387590469</a:t>
                      </a:r>
                      <a:endParaRPr sz="1000">
                        <a:latin typeface="Montserrat"/>
                        <a:ea typeface="Montserrat"/>
                        <a:cs typeface="Montserrat"/>
                        <a:sym typeface="Montserrat"/>
                      </a:endParaRPr>
                    </a:p>
                  </a:txBody>
                  <a:tcPr marL="91450" marR="91450" marT="45725" marB="45725"/>
                </a:tc>
                <a:tc>
                  <a:txBody>
                    <a:bodyPr/>
                    <a:lstStyle/>
                    <a:p>
                      <a:pPr marL="0" marR="0" lvl="0" indent="0" algn="ctr" rtl="0">
                        <a:spcBef>
                          <a:spcPts val="0"/>
                        </a:spcBef>
                        <a:spcAft>
                          <a:spcPts val="0"/>
                        </a:spcAft>
                        <a:buNone/>
                      </a:pPr>
                      <a:r>
                        <a:rPr lang="en-US" sz="1000">
                          <a:latin typeface="Montserrat"/>
                          <a:ea typeface="Montserrat"/>
                          <a:cs typeface="Montserrat"/>
                          <a:sym typeface="Montserrat"/>
                        </a:rPr>
                        <a:t>bs18b019@smail.iitm.ac.in</a:t>
                      </a:r>
                      <a:endParaRPr sz="1000">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3"/>
                  </a:ext>
                </a:extLst>
              </a:tr>
            </a:tbl>
          </a:graphicData>
        </a:graphic>
      </p:graphicFrame>
      <p:sp>
        <p:nvSpPr>
          <p:cNvPr id="99" name="Google Shape;99;p2"/>
          <p:cNvSpPr txBox="1"/>
          <p:nvPr/>
        </p:nvSpPr>
        <p:spPr>
          <a:xfrm>
            <a:off x="2953000" y="1277950"/>
            <a:ext cx="3238200" cy="369300"/>
          </a:xfrm>
          <a:prstGeom prst="rect">
            <a:avLst/>
          </a:prstGeom>
          <a:noFill/>
          <a:ln w="9525" cap="flat" cmpd="sng">
            <a:solidFill>
              <a:srgbClr val="006AD2"/>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0" u="none" strike="noStrike" cap="none">
                <a:solidFill>
                  <a:schemeClr val="dk1"/>
                </a:solidFill>
                <a:latin typeface="Montserrat SemiBold"/>
                <a:ea typeface="Montserrat SemiBold"/>
                <a:cs typeface="Montserrat SemiBold"/>
                <a:sym typeface="Montserrat SemiBold"/>
              </a:rPr>
              <a:t>Team Name : Dopa-</a:t>
            </a:r>
            <a:r>
              <a:rPr lang="en-US" sz="1800" i="0" u="none" strike="noStrike" cap="none">
                <a:solidFill>
                  <a:srgbClr val="990000"/>
                </a:solidFill>
                <a:latin typeface="Montserrat SemiBold"/>
                <a:ea typeface="Montserrat SemiBold"/>
                <a:cs typeface="Montserrat SemiBold"/>
                <a:sym typeface="Montserrat SemiBold"/>
              </a:rPr>
              <a:t>mean</a:t>
            </a:r>
            <a:endParaRPr sz="1800">
              <a:solidFill>
                <a:srgbClr val="990000"/>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387746" y="151214"/>
            <a:ext cx="8229600" cy="386667"/>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Introduction – Team Members</a:t>
            </a:r>
            <a:endParaRPr sz="2000" b="1">
              <a:latin typeface="Montserrat"/>
              <a:ea typeface="Montserrat"/>
              <a:cs typeface="Montserrat"/>
              <a:sym typeface="Montserrat"/>
            </a:endParaRPr>
          </a:p>
        </p:txBody>
      </p:sp>
      <p:cxnSp>
        <p:nvCxnSpPr>
          <p:cNvPr id="106" name="Google Shape;106;p3"/>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sp>
        <p:nvSpPr>
          <p:cNvPr id="107" name="Google Shape;107;p3"/>
          <p:cNvSpPr txBox="1"/>
          <p:nvPr/>
        </p:nvSpPr>
        <p:spPr>
          <a:xfrm>
            <a:off x="842400" y="3335075"/>
            <a:ext cx="1885500" cy="1523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Final year</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B.Tech in Chemical Eng</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M.Tech in Data Sciences (Dual)</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Data Science intern at Honeywell</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Data Science intern at Fleek</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Finalist in Shaastra Data Science Hackathon conducted by AstraZeneca</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Violinist at IITM Music Team</a:t>
            </a:r>
            <a:endParaRPr sz="900">
              <a:solidFill>
                <a:schemeClr val="lt2"/>
              </a:solidFill>
              <a:latin typeface="Montserrat Medium"/>
              <a:ea typeface="Montserrat Medium"/>
              <a:cs typeface="Montserrat Medium"/>
              <a:sym typeface="Montserrat Medium"/>
            </a:endParaRPr>
          </a:p>
        </p:txBody>
      </p:sp>
      <p:sp>
        <p:nvSpPr>
          <p:cNvPr id="108" name="Google Shape;108;p3"/>
          <p:cNvSpPr txBox="1"/>
          <p:nvPr/>
        </p:nvSpPr>
        <p:spPr>
          <a:xfrm flipH="1">
            <a:off x="1040700" y="2978813"/>
            <a:ext cx="13890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lt2"/>
                </a:solidFill>
                <a:latin typeface="Montserrat SemiBold"/>
                <a:ea typeface="Montserrat SemiBold"/>
                <a:cs typeface="Montserrat SemiBold"/>
                <a:sym typeface="Montserrat SemiBold"/>
              </a:rPr>
              <a:t>Vignesh Kumar S</a:t>
            </a:r>
            <a:endParaRPr>
              <a:latin typeface="Montserrat SemiBold"/>
              <a:ea typeface="Montserrat SemiBold"/>
              <a:cs typeface="Montserrat SemiBold"/>
              <a:sym typeface="Montserrat SemiBold"/>
            </a:endParaRPr>
          </a:p>
        </p:txBody>
      </p:sp>
      <p:sp>
        <p:nvSpPr>
          <p:cNvPr id="109" name="Google Shape;109;p3"/>
          <p:cNvSpPr txBox="1"/>
          <p:nvPr/>
        </p:nvSpPr>
        <p:spPr>
          <a:xfrm>
            <a:off x="3262875" y="3358450"/>
            <a:ext cx="1944000" cy="1523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Final Year</a:t>
            </a:r>
            <a:endParaRPr sz="900">
              <a:solidFill>
                <a:schemeClr val="lt2"/>
              </a:solidFill>
              <a:latin typeface="Montserrat Medium"/>
              <a:ea typeface="Montserrat Medium"/>
              <a:cs typeface="Montserrat Medium"/>
              <a:sym typeface="Montserrat Medium"/>
            </a:endParaRPr>
          </a:p>
          <a:p>
            <a:pPr marL="0" marR="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Dual degree in Aerospace Engineering</a:t>
            </a:r>
            <a:endParaRPr sz="900">
              <a:solidFill>
                <a:schemeClr val="lt2"/>
              </a:solidFill>
              <a:latin typeface="Montserrat Medium"/>
              <a:ea typeface="Montserrat Medium"/>
              <a:cs typeface="Montserrat Medium"/>
              <a:sym typeface="Montserrat Medium"/>
            </a:endParaRPr>
          </a:p>
          <a:p>
            <a:pPr marL="0" marR="0" lvl="0" indent="0" algn="l" rtl="0">
              <a:spcBef>
                <a:spcPts val="0"/>
              </a:spcBef>
              <a:spcAft>
                <a:spcPts val="0"/>
              </a:spcAft>
              <a:buNone/>
            </a:pPr>
            <a:endParaRPr sz="900">
              <a:solidFill>
                <a:schemeClr val="lt2"/>
              </a:solidFill>
              <a:latin typeface="Montserrat Medium"/>
              <a:ea typeface="Montserrat Medium"/>
              <a:cs typeface="Montserrat Medium"/>
              <a:sym typeface="Montserrat Medium"/>
            </a:endParaRPr>
          </a:p>
          <a:p>
            <a:pPr marL="0" marR="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Machine Learning research Intern at TCS</a:t>
            </a:r>
            <a:endParaRPr sz="900">
              <a:solidFill>
                <a:schemeClr val="lt2"/>
              </a:solidFill>
              <a:latin typeface="Montserrat Medium"/>
              <a:ea typeface="Montserrat Medium"/>
              <a:cs typeface="Montserrat Medium"/>
              <a:sym typeface="Montserrat Medium"/>
            </a:endParaRPr>
          </a:p>
          <a:p>
            <a:pPr marL="0" marR="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Machine Learning Intern at Neos Healthtech Pvt. Ltd.</a:t>
            </a:r>
            <a:endParaRPr sz="900">
              <a:solidFill>
                <a:schemeClr val="lt2"/>
              </a:solidFill>
              <a:latin typeface="Montserrat Medium"/>
              <a:ea typeface="Montserrat Medium"/>
              <a:cs typeface="Montserrat Medium"/>
              <a:sym typeface="Montserrat Medium"/>
            </a:endParaRPr>
          </a:p>
          <a:p>
            <a:pPr marL="0" marR="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Was part of team of Hockey and Athletics team at IIT Madras</a:t>
            </a:r>
            <a:endParaRPr sz="900">
              <a:solidFill>
                <a:schemeClr val="lt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900">
                <a:solidFill>
                  <a:schemeClr val="lt2"/>
                </a:solidFill>
                <a:latin typeface="Montserrat Medium"/>
                <a:ea typeface="Montserrat Medium"/>
                <a:cs typeface="Montserrat Medium"/>
                <a:sym typeface="Montserrat Medium"/>
              </a:rPr>
              <a:t> </a:t>
            </a:r>
            <a:endParaRPr sz="900">
              <a:solidFill>
                <a:schemeClr val="lt2"/>
              </a:solidFill>
              <a:latin typeface="Montserrat Medium"/>
              <a:ea typeface="Montserrat Medium"/>
              <a:cs typeface="Montserrat Medium"/>
              <a:sym typeface="Montserrat Medium"/>
            </a:endParaRPr>
          </a:p>
        </p:txBody>
      </p:sp>
      <p:sp>
        <p:nvSpPr>
          <p:cNvPr id="110" name="Google Shape;110;p3"/>
          <p:cNvSpPr/>
          <p:nvPr/>
        </p:nvSpPr>
        <p:spPr>
          <a:xfrm>
            <a:off x="842400" y="863354"/>
            <a:ext cx="1785600" cy="194399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Picture</a:t>
            </a:r>
            <a:endParaRPr/>
          </a:p>
        </p:txBody>
      </p:sp>
      <p:sp>
        <p:nvSpPr>
          <p:cNvPr id="111" name="Google Shape;111;p3"/>
          <p:cNvSpPr txBox="1"/>
          <p:nvPr/>
        </p:nvSpPr>
        <p:spPr>
          <a:xfrm flipH="1">
            <a:off x="3885620" y="2990802"/>
            <a:ext cx="29424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lt2"/>
                </a:solidFill>
                <a:latin typeface="Montserrat SemiBold"/>
                <a:ea typeface="Montserrat SemiBold"/>
                <a:cs typeface="Montserrat SemiBold"/>
                <a:sym typeface="Montserrat SemiBold"/>
              </a:rPr>
              <a:t>Yashwant</a:t>
            </a:r>
            <a:endParaRPr>
              <a:latin typeface="Montserrat SemiBold"/>
              <a:ea typeface="Montserrat SemiBold"/>
              <a:cs typeface="Montserrat SemiBold"/>
              <a:sym typeface="Montserrat SemiBold"/>
            </a:endParaRPr>
          </a:p>
        </p:txBody>
      </p:sp>
      <p:sp>
        <p:nvSpPr>
          <p:cNvPr id="112" name="Google Shape;112;p3"/>
          <p:cNvSpPr/>
          <p:nvPr/>
        </p:nvSpPr>
        <p:spPr>
          <a:xfrm>
            <a:off x="3307220" y="883107"/>
            <a:ext cx="1785600" cy="194399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Picture</a:t>
            </a:r>
            <a:endParaRPr/>
          </a:p>
        </p:txBody>
      </p:sp>
      <p:sp>
        <p:nvSpPr>
          <p:cNvPr id="113" name="Google Shape;113;p3"/>
          <p:cNvSpPr txBox="1"/>
          <p:nvPr/>
        </p:nvSpPr>
        <p:spPr>
          <a:xfrm>
            <a:off x="5276549" y="3282242"/>
            <a:ext cx="3340800" cy="169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100" i="0">
              <a:solidFill>
                <a:schemeClr val="lt2"/>
              </a:solidFill>
            </a:endParaRPr>
          </a:p>
        </p:txBody>
      </p:sp>
      <p:sp>
        <p:nvSpPr>
          <p:cNvPr id="114" name="Google Shape;114;p3"/>
          <p:cNvSpPr txBox="1"/>
          <p:nvPr/>
        </p:nvSpPr>
        <p:spPr>
          <a:xfrm flipH="1">
            <a:off x="6353171" y="3000377"/>
            <a:ext cx="29424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lt2"/>
                </a:solidFill>
                <a:latin typeface="Montserrat SemiBold"/>
                <a:ea typeface="Montserrat SemiBold"/>
                <a:cs typeface="Montserrat SemiBold"/>
                <a:sym typeface="Montserrat SemiBold"/>
              </a:rPr>
              <a:t>Krishn Kumar</a:t>
            </a:r>
            <a:endParaRPr>
              <a:latin typeface="Montserrat SemiBold"/>
              <a:ea typeface="Montserrat SemiBold"/>
              <a:cs typeface="Montserrat SemiBold"/>
              <a:sym typeface="Montserrat SemiBold"/>
            </a:endParaRPr>
          </a:p>
        </p:txBody>
      </p:sp>
      <p:sp>
        <p:nvSpPr>
          <p:cNvPr id="115" name="Google Shape;115;p3"/>
          <p:cNvSpPr/>
          <p:nvPr/>
        </p:nvSpPr>
        <p:spPr>
          <a:xfrm>
            <a:off x="6010946" y="883107"/>
            <a:ext cx="1785600" cy="194399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Picture</a:t>
            </a:r>
            <a:endParaRPr/>
          </a:p>
        </p:txBody>
      </p:sp>
      <p:pic>
        <p:nvPicPr>
          <p:cNvPr id="116" name="Google Shape;116;p3"/>
          <p:cNvPicPr preferRelativeResize="0"/>
          <p:nvPr/>
        </p:nvPicPr>
        <p:blipFill>
          <a:blip r:embed="rId3">
            <a:alphaModFix/>
          </a:blip>
          <a:stretch>
            <a:fillRect/>
          </a:stretch>
        </p:blipFill>
        <p:spPr>
          <a:xfrm>
            <a:off x="3280875" y="821850"/>
            <a:ext cx="1838300" cy="2001000"/>
          </a:xfrm>
          <a:prstGeom prst="rect">
            <a:avLst/>
          </a:prstGeom>
          <a:noFill/>
          <a:ln w="9525" cap="flat" cmpd="sng">
            <a:solidFill>
              <a:schemeClr val="dk2"/>
            </a:solidFill>
            <a:prstDash val="solid"/>
            <a:round/>
            <a:headEnd type="none" w="sm" len="sm"/>
            <a:tailEnd type="none" w="sm" len="sm"/>
          </a:ln>
        </p:spPr>
      </p:pic>
      <p:pic>
        <p:nvPicPr>
          <p:cNvPr id="117" name="Google Shape;117;p3"/>
          <p:cNvPicPr preferRelativeResize="0"/>
          <p:nvPr/>
        </p:nvPicPr>
        <p:blipFill>
          <a:blip r:embed="rId4">
            <a:alphaModFix/>
          </a:blip>
          <a:stretch>
            <a:fillRect/>
          </a:stretch>
        </p:blipFill>
        <p:spPr>
          <a:xfrm>
            <a:off x="5922100" y="847100"/>
            <a:ext cx="1944000" cy="2001002"/>
          </a:xfrm>
          <a:prstGeom prst="rect">
            <a:avLst/>
          </a:prstGeom>
          <a:noFill/>
          <a:ln w="9525" cap="flat" cmpd="sng">
            <a:solidFill>
              <a:schemeClr val="dk2"/>
            </a:solidFill>
            <a:prstDash val="solid"/>
            <a:round/>
            <a:headEnd type="none" w="sm" len="sm"/>
            <a:tailEnd type="none" w="sm" len="sm"/>
          </a:ln>
        </p:spPr>
      </p:pic>
      <p:pic>
        <p:nvPicPr>
          <p:cNvPr id="118" name="Google Shape;118;p3"/>
          <p:cNvPicPr preferRelativeResize="0"/>
          <p:nvPr/>
        </p:nvPicPr>
        <p:blipFill rotWithShape="1">
          <a:blip r:embed="rId5">
            <a:alphaModFix/>
          </a:blip>
          <a:srcRect/>
          <a:stretch/>
        </p:blipFill>
        <p:spPr>
          <a:xfrm>
            <a:off x="783775" y="859775"/>
            <a:ext cx="1943999" cy="2000999"/>
          </a:xfrm>
          <a:prstGeom prst="rect">
            <a:avLst/>
          </a:prstGeom>
          <a:noFill/>
          <a:ln w="9525" cap="flat" cmpd="sng">
            <a:solidFill>
              <a:schemeClr val="dk2"/>
            </a:solidFill>
            <a:prstDash val="solid"/>
            <a:round/>
            <a:headEnd type="none" w="sm" len="sm"/>
            <a:tailEnd type="none" w="sm" len="sm"/>
          </a:ln>
        </p:spPr>
      </p:pic>
      <p:cxnSp>
        <p:nvCxnSpPr>
          <p:cNvPr id="119" name="Google Shape;119;p3"/>
          <p:cNvCxnSpPr/>
          <p:nvPr/>
        </p:nvCxnSpPr>
        <p:spPr>
          <a:xfrm>
            <a:off x="964500" y="3185163"/>
            <a:ext cx="1571700" cy="0"/>
          </a:xfrm>
          <a:prstGeom prst="straightConnector1">
            <a:avLst/>
          </a:prstGeom>
          <a:noFill/>
          <a:ln w="19050" cap="flat" cmpd="sng">
            <a:solidFill>
              <a:schemeClr val="dk2"/>
            </a:solidFill>
            <a:prstDash val="solid"/>
            <a:round/>
            <a:headEnd type="none" w="med" len="med"/>
            <a:tailEnd type="none" w="med" len="med"/>
          </a:ln>
        </p:spPr>
      </p:cxnSp>
      <p:cxnSp>
        <p:nvCxnSpPr>
          <p:cNvPr id="120" name="Google Shape;120;p3"/>
          <p:cNvCxnSpPr/>
          <p:nvPr/>
        </p:nvCxnSpPr>
        <p:spPr>
          <a:xfrm>
            <a:off x="3414175" y="3185163"/>
            <a:ext cx="1571700" cy="0"/>
          </a:xfrm>
          <a:prstGeom prst="straightConnector1">
            <a:avLst/>
          </a:prstGeom>
          <a:noFill/>
          <a:ln w="19050" cap="flat" cmpd="sng">
            <a:solidFill>
              <a:schemeClr val="dk2"/>
            </a:solidFill>
            <a:prstDash val="solid"/>
            <a:round/>
            <a:headEnd type="none" w="med" len="med"/>
            <a:tailEnd type="none" w="med" len="med"/>
          </a:ln>
        </p:spPr>
      </p:cxnSp>
      <p:cxnSp>
        <p:nvCxnSpPr>
          <p:cNvPr id="121" name="Google Shape;121;p3"/>
          <p:cNvCxnSpPr/>
          <p:nvPr/>
        </p:nvCxnSpPr>
        <p:spPr>
          <a:xfrm>
            <a:off x="6084900" y="3185163"/>
            <a:ext cx="1571700" cy="0"/>
          </a:xfrm>
          <a:prstGeom prst="straightConnector1">
            <a:avLst/>
          </a:prstGeom>
          <a:noFill/>
          <a:ln w="19050" cap="flat" cmpd="sng">
            <a:solidFill>
              <a:schemeClr val="dk2"/>
            </a:solidFill>
            <a:prstDash val="solid"/>
            <a:round/>
            <a:headEnd type="none" w="med" len="med"/>
            <a:tailEnd type="none" w="med" len="med"/>
          </a:ln>
        </p:spPr>
      </p:cxnSp>
      <p:sp>
        <p:nvSpPr>
          <p:cNvPr id="122" name="Google Shape;122;p3"/>
          <p:cNvSpPr txBox="1"/>
          <p:nvPr/>
        </p:nvSpPr>
        <p:spPr>
          <a:xfrm>
            <a:off x="5810600" y="3282250"/>
            <a:ext cx="2233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Final Year</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Dual degree in BioTechnology</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Machine Learning  Intern at Bitwise Academy</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Clr>
                <a:srgbClr val="000000"/>
              </a:buClr>
              <a:buFont typeface="Arial"/>
              <a:buNone/>
            </a:pPr>
            <a:r>
              <a:rPr lang="en-US" sz="900">
                <a:solidFill>
                  <a:schemeClr val="lt2"/>
                </a:solidFill>
                <a:latin typeface="Montserrat Medium"/>
                <a:ea typeface="Montserrat Medium"/>
                <a:cs typeface="Montserrat Medium"/>
                <a:sym typeface="Montserrat Medium"/>
              </a:rPr>
              <a:t>- Deep Learning Intern at Rudram Phronesis Infraz Pvt Ltd</a:t>
            </a:r>
            <a:endParaRPr sz="900">
              <a:solidFill>
                <a:schemeClr val="lt2"/>
              </a:solidFill>
              <a:latin typeface="Montserrat Medium"/>
              <a:ea typeface="Montserrat Medium"/>
              <a:cs typeface="Montserrat Medium"/>
              <a:sym typeface="Montserrat Medium"/>
            </a:endParaRPr>
          </a:p>
          <a:p>
            <a:pPr marL="0" lvl="0" indent="0" algn="l" rtl="0">
              <a:spcBef>
                <a:spcPts val="0"/>
              </a:spcBef>
              <a:spcAft>
                <a:spcPts val="0"/>
              </a:spcAft>
              <a:buNone/>
            </a:pPr>
            <a:r>
              <a:rPr lang="en-US" sz="900">
                <a:solidFill>
                  <a:schemeClr val="lt2"/>
                </a:solidFill>
                <a:latin typeface="Montserrat Medium"/>
                <a:ea typeface="Montserrat Medium"/>
                <a:cs typeface="Montserrat Medium"/>
                <a:sym typeface="Montserrat Medium"/>
              </a:rPr>
              <a:t>- 4th runner-up in Data Science Hackathon organised by Dockship.io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387750" y="239650"/>
            <a:ext cx="3619200" cy="411300"/>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Problem Statement</a:t>
            </a:r>
            <a:endParaRPr sz="2000" b="1">
              <a:latin typeface="Montserrat"/>
              <a:ea typeface="Montserrat"/>
              <a:cs typeface="Montserrat"/>
              <a:sym typeface="Montserrat"/>
            </a:endParaRPr>
          </a:p>
        </p:txBody>
      </p:sp>
      <p:cxnSp>
        <p:nvCxnSpPr>
          <p:cNvPr id="129" name="Google Shape;129;p4"/>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sp>
        <p:nvSpPr>
          <p:cNvPr id="130" name="Google Shape;130;p4"/>
          <p:cNvSpPr txBox="1"/>
          <p:nvPr/>
        </p:nvSpPr>
        <p:spPr>
          <a:xfrm>
            <a:off x="690300" y="1145875"/>
            <a:ext cx="7605000" cy="754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a:latin typeface="Montserrat"/>
                <a:ea typeface="Montserrat"/>
                <a:cs typeface="Montserrat"/>
                <a:sym typeface="Montserrat"/>
              </a:rPr>
              <a:t>We predict the time to credit default for a Customer basis the variables provided across various categories</a:t>
            </a:r>
            <a:endParaRPr sz="1100">
              <a:latin typeface="Montserrat"/>
              <a:ea typeface="Montserrat"/>
              <a:cs typeface="Montserrat"/>
              <a:sym typeface="Montserrat"/>
            </a:endParaRPr>
          </a:p>
          <a:p>
            <a:pPr marL="0" marR="0" lvl="0" indent="0" algn="l" rtl="0">
              <a:spcBef>
                <a:spcPts val="0"/>
              </a:spcBef>
              <a:spcAft>
                <a:spcPts val="0"/>
              </a:spcAft>
              <a:buNone/>
            </a:pPr>
            <a:endParaRPr sz="1100">
              <a:latin typeface="Montserrat"/>
              <a:ea typeface="Montserrat"/>
              <a:cs typeface="Montserrat"/>
              <a:sym typeface="Montserrat"/>
            </a:endParaRPr>
          </a:p>
          <a:p>
            <a:pPr marL="457200" marR="0" lvl="0" indent="-298450" algn="l" rtl="0">
              <a:spcBef>
                <a:spcPts val="0"/>
              </a:spcBef>
              <a:spcAft>
                <a:spcPts val="0"/>
              </a:spcAft>
              <a:buSzPts val="1100"/>
              <a:buFont typeface="Montserrat"/>
              <a:buChar char="●"/>
            </a:pPr>
            <a:r>
              <a:rPr lang="en-US" sz="1100">
                <a:latin typeface="Montserrat"/>
                <a:ea typeface="Montserrat"/>
                <a:cs typeface="Montserrat"/>
                <a:sym typeface="Montserrat"/>
              </a:rPr>
              <a:t>In this, we need to figure out the right variables to use &amp; create useful constructs from the same</a:t>
            </a:r>
            <a:endParaRPr sz="1100">
              <a:latin typeface="Montserrat"/>
              <a:ea typeface="Montserrat"/>
              <a:cs typeface="Montserrat"/>
              <a:sym typeface="Montserrat"/>
            </a:endParaRPr>
          </a:p>
          <a:p>
            <a:pPr marL="457200" marR="0" lvl="0" indent="0" algn="l" rtl="0">
              <a:spcBef>
                <a:spcPts val="0"/>
              </a:spcBef>
              <a:spcAft>
                <a:spcPts val="0"/>
              </a:spcAft>
              <a:buNone/>
            </a:pPr>
            <a:endParaRPr sz="500">
              <a:latin typeface="Montserrat"/>
              <a:ea typeface="Montserrat"/>
              <a:cs typeface="Montserrat"/>
              <a:sym typeface="Montserrat"/>
            </a:endParaRPr>
          </a:p>
          <a:p>
            <a:pPr marL="457200" marR="0" lvl="0" indent="-298450" algn="l" rtl="0">
              <a:spcBef>
                <a:spcPts val="0"/>
              </a:spcBef>
              <a:spcAft>
                <a:spcPts val="0"/>
              </a:spcAft>
              <a:buSzPts val="1100"/>
              <a:buFont typeface="Montserrat"/>
              <a:buChar char="●"/>
            </a:pPr>
            <a:r>
              <a:rPr lang="en-US" sz="1100">
                <a:latin typeface="Montserrat"/>
                <a:ea typeface="Montserrat"/>
                <a:cs typeface="Montserrat"/>
                <a:sym typeface="Montserrat"/>
              </a:rPr>
              <a:t>Basis these features and the choice of a modeling algorithm, we have to predict the time to default</a:t>
            </a:r>
            <a:endParaRPr sz="1100">
              <a:latin typeface="Montserrat"/>
              <a:ea typeface="Montserrat"/>
              <a:cs typeface="Montserrat"/>
              <a:sym typeface="Montserrat"/>
            </a:endParaRPr>
          </a:p>
        </p:txBody>
      </p:sp>
      <p:pic>
        <p:nvPicPr>
          <p:cNvPr id="131" name="Google Shape;131;p4"/>
          <p:cNvPicPr preferRelativeResize="0"/>
          <p:nvPr/>
        </p:nvPicPr>
        <p:blipFill>
          <a:blip r:embed="rId3">
            <a:alphaModFix/>
          </a:blip>
          <a:stretch>
            <a:fillRect/>
          </a:stretch>
        </p:blipFill>
        <p:spPr>
          <a:xfrm>
            <a:off x="1096150" y="2469825"/>
            <a:ext cx="6812808" cy="20133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387746" y="242782"/>
            <a:ext cx="8229600" cy="747600"/>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Assumptions / Insights</a:t>
            </a:r>
            <a:endParaRPr sz="2000" b="1">
              <a:latin typeface="Montserrat"/>
              <a:ea typeface="Montserrat"/>
              <a:cs typeface="Montserrat"/>
              <a:sym typeface="Montserrat"/>
            </a:endParaRPr>
          </a:p>
        </p:txBody>
      </p:sp>
      <p:cxnSp>
        <p:nvCxnSpPr>
          <p:cNvPr id="138" name="Google Shape;138;p7"/>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sp>
        <p:nvSpPr>
          <p:cNvPr id="139" name="Google Shape;139;p7"/>
          <p:cNvSpPr txBox="1"/>
          <p:nvPr/>
        </p:nvSpPr>
        <p:spPr>
          <a:xfrm>
            <a:off x="395125" y="799200"/>
            <a:ext cx="4470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Montserrat"/>
                <a:ea typeface="Montserrat"/>
                <a:cs typeface="Montserrat"/>
                <a:sym typeface="Montserrat"/>
              </a:rPr>
              <a:t>Denoising the data:</a:t>
            </a:r>
            <a:endParaRPr sz="1600" b="1">
              <a:latin typeface="Montserrat"/>
              <a:ea typeface="Montserrat"/>
              <a:cs typeface="Montserrat"/>
              <a:sym typeface="Montserrat"/>
            </a:endParaRPr>
          </a:p>
        </p:txBody>
      </p:sp>
      <p:pic>
        <p:nvPicPr>
          <p:cNvPr id="140" name="Google Shape;140;p7"/>
          <p:cNvPicPr preferRelativeResize="0"/>
          <p:nvPr/>
        </p:nvPicPr>
        <p:blipFill>
          <a:blip r:embed="rId3">
            <a:alphaModFix/>
          </a:blip>
          <a:stretch>
            <a:fillRect/>
          </a:stretch>
        </p:blipFill>
        <p:spPr>
          <a:xfrm>
            <a:off x="824200" y="1411743"/>
            <a:ext cx="1688014" cy="1913522"/>
          </a:xfrm>
          <a:prstGeom prst="rect">
            <a:avLst/>
          </a:prstGeom>
          <a:noFill/>
          <a:ln w="9525" cap="flat" cmpd="sng">
            <a:solidFill>
              <a:srgbClr val="B7B7B7"/>
            </a:solidFill>
            <a:prstDash val="solid"/>
            <a:round/>
            <a:headEnd type="none" w="sm" len="sm"/>
            <a:tailEnd type="none" w="sm" len="sm"/>
          </a:ln>
        </p:spPr>
      </p:pic>
      <p:pic>
        <p:nvPicPr>
          <p:cNvPr id="141" name="Google Shape;141;p7"/>
          <p:cNvPicPr preferRelativeResize="0"/>
          <p:nvPr/>
        </p:nvPicPr>
        <p:blipFill>
          <a:blip r:embed="rId4">
            <a:alphaModFix/>
          </a:blip>
          <a:stretch>
            <a:fillRect/>
          </a:stretch>
        </p:blipFill>
        <p:spPr>
          <a:xfrm>
            <a:off x="2588424" y="1411743"/>
            <a:ext cx="1689460" cy="1913522"/>
          </a:xfrm>
          <a:prstGeom prst="rect">
            <a:avLst/>
          </a:prstGeom>
          <a:noFill/>
          <a:ln w="9525" cap="flat" cmpd="sng">
            <a:solidFill>
              <a:srgbClr val="B7B7B7"/>
            </a:solidFill>
            <a:prstDash val="solid"/>
            <a:round/>
            <a:headEnd type="none" w="sm" len="sm"/>
            <a:tailEnd type="none" w="sm" len="sm"/>
          </a:ln>
        </p:spPr>
      </p:pic>
      <p:pic>
        <p:nvPicPr>
          <p:cNvPr id="142" name="Google Shape;142;p7"/>
          <p:cNvPicPr preferRelativeResize="0"/>
          <p:nvPr/>
        </p:nvPicPr>
        <p:blipFill rotWithShape="1">
          <a:blip r:embed="rId5">
            <a:alphaModFix/>
          </a:blip>
          <a:srcRect/>
          <a:stretch/>
        </p:blipFill>
        <p:spPr>
          <a:xfrm>
            <a:off x="4393425" y="1399400"/>
            <a:ext cx="1712450" cy="1941267"/>
          </a:xfrm>
          <a:prstGeom prst="rect">
            <a:avLst/>
          </a:prstGeom>
          <a:noFill/>
          <a:ln w="9525" cap="flat" cmpd="sng">
            <a:solidFill>
              <a:srgbClr val="B7B7B7"/>
            </a:solidFill>
            <a:prstDash val="solid"/>
            <a:round/>
            <a:headEnd type="none" w="sm" len="sm"/>
            <a:tailEnd type="none" w="sm" len="sm"/>
          </a:ln>
        </p:spPr>
      </p:pic>
      <p:pic>
        <p:nvPicPr>
          <p:cNvPr id="143" name="Google Shape;143;p7"/>
          <p:cNvPicPr preferRelativeResize="0"/>
          <p:nvPr/>
        </p:nvPicPr>
        <p:blipFill rotWithShape="1">
          <a:blip r:embed="rId6">
            <a:alphaModFix/>
          </a:blip>
          <a:srcRect t="4680"/>
          <a:stretch/>
        </p:blipFill>
        <p:spPr>
          <a:xfrm>
            <a:off x="6196975" y="1400675"/>
            <a:ext cx="1689450" cy="1941275"/>
          </a:xfrm>
          <a:prstGeom prst="rect">
            <a:avLst/>
          </a:prstGeom>
          <a:noFill/>
          <a:ln w="9525" cap="flat" cmpd="sng">
            <a:solidFill>
              <a:srgbClr val="B7B7B7"/>
            </a:solidFill>
            <a:prstDash val="solid"/>
            <a:round/>
            <a:headEnd type="none" w="sm" len="sm"/>
            <a:tailEnd type="none" w="sm" len="sm"/>
          </a:ln>
        </p:spPr>
      </p:pic>
      <p:sp>
        <p:nvSpPr>
          <p:cNvPr id="144" name="Google Shape;144;p7"/>
          <p:cNvSpPr txBox="1"/>
          <p:nvPr/>
        </p:nvSpPr>
        <p:spPr>
          <a:xfrm>
            <a:off x="627250" y="3448850"/>
            <a:ext cx="7364700" cy="1385400"/>
          </a:xfrm>
          <a:prstGeom prst="rect">
            <a:avLst/>
          </a:prstGeom>
          <a:noFill/>
          <a:ln w="9525" cap="flat" cmpd="sng">
            <a:solidFill>
              <a:srgbClr val="535A5A"/>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We can observe </a:t>
            </a:r>
            <a:r>
              <a:rPr lang="en-US" sz="1100" b="1">
                <a:latin typeface="Montserrat"/>
                <a:ea typeface="Montserrat"/>
                <a:cs typeface="Montserrat"/>
                <a:sym typeface="Montserrat"/>
              </a:rPr>
              <a:t>peaks at discrete points</a:t>
            </a:r>
            <a:r>
              <a:rPr lang="en-US" sz="1100">
                <a:latin typeface="Montserrat"/>
                <a:ea typeface="Montserrat"/>
                <a:cs typeface="Montserrat"/>
                <a:sym typeface="Montserrat"/>
              </a:rPr>
              <a:t> in the features. We derive that there must be some noise present in the data in the range of [-0.01,0.01]</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The following function </a:t>
            </a:r>
            <a:r>
              <a:rPr lang="en-US" sz="1100" i="1">
                <a:latin typeface="Montserrat"/>
                <a:ea typeface="Montserrat"/>
                <a:cs typeface="Montserrat"/>
                <a:sym typeface="Montserrat"/>
              </a:rPr>
              <a:t>np.floor(x*100) </a:t>
            </a:r>
            <a:r>
              <a:rPr lang="en-US" sz="1100">
                <a:latin typeface="Montserrat"/>
                <a:ea typeface="Montserrat"/>
                <a:cs typeface="Montserrat"/>
                <a:sym typeface="Montserrat"/>
              </a:rPr>
              <a:t>is applied on all features which help to fix this in this context</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Since we work on tree-based methods, which on a higher level works by splitting the nodes, denoising helps in better learning</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73929fd294_0_0"/>
          <p:cNvSpPr txBox="1">
            <a:spLocks noGrp="1"/>
          </p:cNvSpPr>
          <p:nvPr>
            <p:ph type="title"/>
          </p:nvPr>
        </p:nvSpPr>
        <p:spPr>
          <a:xfrm>
            <a:off x="387746" y="239638"/>
            <a:ext cx="8229600" cy="747600"/>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Methodology</a:t>
            </a:r>
            <a:endParaRPr sz="2000" b="1">
              <a:latin typeface="Montserrat"/>
              <a:ea typeface="Montserrat"/>
              <a:cs typeface="Montserrat"/>
              <a:sym typeface="Montserrat"/>
            </a:endParaRPr>
          </a:p>
        </p:txBody>
      </p:sp>
      <p:cxnSp>
        <p:nvCxnSpPr>
          <p:cNvPr id="151" name="Google Shape;151;g173929fd294_0_0"/>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pic>
        <p:nvPicPr>
          <p:cNvPr id="152" name="Google Shape;152;g173929fd294_0_0"/>
          <p:cNvPicPr preferRelativeResize="0"/>
          <p:nvPr/>
        </p:nvPicPr>
        <p:blipFill>
          <a:blip r:embed="rId3">
            <a:alphaModFix/>
          </a:blip>
          <a:stretch>
            <a:fillRect/>
          </a:stretch>
        </p:blipFill>
        <p:spPr>
          <a:xfrm>
            <a:off x="1012199" y="3423500"/>
            <a:ext cx="3464899" cy="1527075"/>
          </a:xfrm>
          <a:prstGeom prst="rect">
            <a:avLst/>
          </a:prstGeom>
          <a:noFill/>
          <a:ln w="9525" cap="flat" cmpd="sng">
            <a:solidFill>
              <a:srgbClr val="B7B7B7"/>
            </a:solidFill>
            <a:prstDash val="solid"/>
            <a:round/>
            <a:headEnd type="none" w="sm" len="sm"/>
            <a:tailEnd type="none" w="sm" len="sm"/>
          </a:ln>
        </p:spPr>
      </p:pic>
      <p:sp>
        <p:nvSpPr>
          <p:cNvPr id="153" name="Google Shape;153;g173929fd294_0_0"/>
          <p:cNvSpPr txBox="1"/>
          <p:nvPr/>
        </p:nvSpPr>
        <p:spPr>
          <a:xfrm>
            <a:off x="5682250" y="826125"/>
            <a:ext cx="321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4" name="Google Shape;154;g173929fd294_0_0"/>
          <p:cNvSpPr txBox="1"/>
          <p:nvPr/>
        </p:nvSpPr>
        <p:spPr>
          <a:xfrm>
            <a:off x="5211150" y="964050"/>
            <a:ext cx="3177600" cy="30630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US" sz="1100" b="1">
                <a:latin typeface="Montserrat"/>
                <a:ea typeface="Montserrat"/>
                <a:cs typeface="Montserrat"/>
                <a:sym typeface="Montserrat"/>
              </a:rPr>
              <a:t>Tree-based methods</a:t>
            </a:r>
            <a:r>
              <a:rPr lang="en-US" sz="1100">
                <a:latin typeface="Montserrat"/>
                <a:ea typeface="Montserrat"/>
                <a:cs typeface="Montserrat"/>
                <a:sym typeface="Montserrat"/>
              </a:rPr>
              <a:t> gave significantly better results compared to other methods</a:t>
            </a:r>
            <a:endParaRPr sz="1100">
              <a:latin typeface="Montserrat"/>
              <a:ea typeface="Montserrat"/>
              <a:cs typeface="Montserrat"/>
              <a:sym typeface="Montserrat"/>
            </a:endParaRPr>
          </a:p>
          <a:p>
            <a:pPr marL="914400" lvl="1" indent="-298450" algn="l" rtl="0">
              <a:spcBef>
                <a:spcPts val="0"/>
              </a:spcBef>
              <a:spcAft>
                <a:spcPts val="0"/>
              </a:spcAft>
              <a:buSzPts val="1100"/>
              <a:buFont typeface="Montserrat"/>
              <a:buChar char="○"/>
            </a:pPr>
            <a:r>
              <a:rPr lang="en-US" sz="1100">
                <a:latin typeface="Montserrat"/>
                <a:ea typeface="Montserrat"/>
                <a:cs typeface="Montserrat"/>
                <a:sym typeface="Montserrat"/>
              </a:rPr>
              <a:t>It also handles missing values </a:t>
            </a:r>
            <a:endParaRPr sz="1100">
              <a:latin typeface="Montserrat"/>
              <a:ea typeface="Montserrat"/>
              <a:cs typeface="Montserrat"/>
              <a:sym typeface="Montserrat"/>
            </a:endParaRPr>
          </a:p>
          <a:p>
            <a:pPr marL="914400" lvl="0" indent="0" algn="l" rtl="0">
              <a:spcBef>
                <a:spcPts val="0"/>
              </a:spcBef>
              <a:spcAft>
                <a:spcPts val="0"/>
              </a:spcAft>
              <a:buNone/>
            </a:pPr>
            <a:endParaRPr sz="11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Categorical Variables are one-hot encoded (col: D_36 and D_44)</a:t>
            </a:r>
            <a:endParaRPr sz="1100">
              <a:latin typeface="Montserrat"/>
              <a:ea typeface="Montserrat"/>
              <a:cs typeface="Montserrat"/>
              <a:sym typeface="Montserrat"/>
            </a:endParaRPr>
          </a:p>
          <a:p>
            <a:pPr marL="457200" lvl="0" indent="0" algn="l" rtl="0">
              <a:spcBef>
                <a:spcPts val="0"/>
              </a:spcBef>
              <a:spcAft>
                <a:spcPts val="0"/>
              </a:spcAft>
              <a:buNone/>
            </a:pPr>
            <a:endParaRPr sz="11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Data seems to have noise which is removed</a:t>
            </a:r>
            <a:endParaRPr sz="1100">
              <a:latin typeface="Montserrat"/>
              <a:ea typeface="Montserrat"/>
              <a:cs typeface="Montserrat"/>
              <a:sym typeface="Montserrat"/>
            </a:endParaRPr>
          </a:p>
          <a:p>
            <a:pPr marL="457200" lvl="0" indent="0" algn="l" rtl="0">
              <a:spcBef>
                <a:spcPts val="0"/>
              </a:spcBef>
              <a:spcAft>
                <a:spcPts val="0"/>
              </a:spcAft>
              <a:buNone/>
            </a:pPr>
            <a:endParaRPr sz="11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b="1">
                <a:latin typeface="Montserrat"/>
                <a:ea typeface="Montserrat"/>
                <a:cs typeface="Montserrat"/>
                <a:sym typeface="Montserrat"/>
              </a:rPr>
              <a:t>Meta features</a:t>
            </a:r>
            <a:r>
              <a:rPr lang="en-US" sz="1100">
                <a:latin typeface="Montserrat"/>
                <a:ea typeface="Montserrat"/>
                <a:cs typeface="Montserrat"/>
                <a:sym typeface="Montserrat"/>
              </a:rPr>
              <a:t> from out-of-fold (OOF) predictions are added to improve model performance</a:t>
            </a:r>
            <a:endParaRPr sz="1100">
              <a:latin typeface="Montserrat"/>
              <a:ea typeface="Montserrat"/>
              <a:cs typeface="Montserrat"/>
              <a:sym typeface="Montserrat"/>
            </a:endParaRPr>
          </a:p>
          <a:p>
            <a:pPr marL="457200" lvl="0" indent="0" algn="l" rtl="0">
              <a:spcBef>
                <a:spcPts val="0"/>
              </a:spcBef>
              <a:spcAft>
                <a:spcPts val="0"/>
              </a:spcAft>
              <a:buNone/>
            </a:pPr>
            <a:endParaRPr sz="11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The final output is a soft-voted prediction of 4 learners</a:t>
            </a:r>
            <a:endParaRPr sz="1100">
              <a:latin typeface="Montserrat"/>
              <a:ea typeface="Montserrat"/>
              <a:cs typeface="Montserrat"/>
              <a:sym typeface="Montserrat"/>
            </a:endParaRPr>
          </a:p>
        </p:txBody>
      </p:sp>
      <p:pic>
        <p:nvPicPr>
          <p:cNvPr id="155" name="Google Shape;155;g173929fd294_0_0"/>
          <p:cNvPicPr preferRelativeResize="0"/>
          <p:nvPr/>
        </p:nvPicPr>
        <p:blipFill>
          <a:blip r:embed="rId4">
            <a:alphaModFix/>
          </a:blip>
          <a:stretch>
            <a:fillRect/>
          </a:stretch>
        </p:blipFill>
        <p:spPr>
          <a:xfrm>
            <a:off x="387750" y="872414"/>
            <a:ext cx="4426450" cy="232291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F175A-1350-C20F-FF72-68F4C30D75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Google Shape;155;g173929fd294_0_0">
            <a:extLst>
              <a:ext uri="{FF2B5EF4-FFF2-40B4-BE49-F238E27FC236}">
                <a16:creationId xmlns:a16="http://schemas.microsoft.com/office/drawing/2014/main" id="{1BC66FE6-504A-FEAF-2AAF-33F4EB1203DC}"/>
              </a:ext>
            </a:extLst>
          </p:cNvPr>
          <p:cNvPicPr preferRelativeResize="0"/>
          <p:nvPr/>
        </p:nvPicPr>
        <p:blipFill>
          <a:blip r:embed="rId2">
            <a:alphaModFix/>
          </a:blip>
          <a:stretch>
            <a:fillRect/>
          </a:stretch>
        </p:blipFill>
        <p:spPr>
          <a:xfrm>
            <a:off x="2392041" y="110414"/>
            <a:ext cx="4426450" cy="2322912"/>
          </a:xfrm>
          <a:prstGeom prst="rect">
            <a:avLst/>
          </a:prstGeom>
          <a:noFill/>
          <a:ln w="9525" cap="flat" cmpd="sng">
            <a:noFill/>
            <a:prstDash val="solid"/>
            <a:round/>
            <a:headEnd type="none" w="sm" len="sm"/>
            <a:tailEnd type="none" w="sm" len="sm"/>
          </a:ln>
        </p:spPr>
      </p:pic>
      <p:pic>
        <p:nvPicPr>
          <p:cNvPr id="6" name="Google Shape;152;g173929fd294_0_0">
            <a:extLst>
              <a:ext uri="{FF2B5EF4-FFF2-40B4-BE49-F238E27FC236}">
                <a16:creationId xmlns:a16="http://schemas.microsoft.com/office/drawing/2014/main" id="{A7DCD273-2725-D221-B208-906906B6C678}"/>
              </a:ext>
            </a:extLst>
          </p:cNvPr>
          <p:cNvPicPr preferRelativeResize="0"/>
          <p:nvPr/>
        </p:nvPicPr>
        <p:blipFill>
          <a:blip r:embed="rId3">
            <a:alphaModFix/>
          </a:blip>
          <a:stretch>
            <a:fillRect/>
          </a:stretch>
        </p:blipFill>
        <p:spPr>
          <a:xfrm>
            <a:off x="2839550" y="2481391"/>
            <a:ext cx="3464899" cy="1527075"/>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219615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17335042a41_0_6"/>
          <p:cNvSpPr txBox="1">
            <a:spLocks noGrp="1"/>
          </p:cNvSpPr>
          <p:nvPr>
            <p:ph type="title"/>
          </p:nvPr>
        </p:nvSpPr>
        <p:spPr>
          <a:xfrm>
            <a:off x="322425" y="163444"/>
            <a:ext cx="8229600" cy="404700"/>
          </a:xfrm>
          <a:prstGeom prst="rect">
            <a:avLst/>
          </a:prstGeom>
          <a:noFill/>
          <a:ln>
            <a:noFill/>
          </a:ln>
        </p:spPr>
        <p:txBody>
          <a:bodyPr spcFirstLastPara="1" wrap="square" lIns="0" tIns="0" rIns="0" bIns="0" anchor="t" anchorCtr="0">
            <a:noAutofit/>
          </a:bodyPr>
          <a:lstStyle/>
          <a:p>
            <a:pPr marL="0" lvl="0" indent="0" algn="l" rtl="0">
              <a:lnSpc>
                <a:spcPct val="82000"/>
              </a:lnSpc>
              <a:spcBef>
                <a:spcPts val="0"/>
              </a:spcBef>
              <a:spcAft>
                <a:spcPts val="0"/>
              </a:spcAft>
              <a:buNone/>
            </a:pPr>
            <a:r>
              <a:rPr lang="en-US" sz="2000" b="1">
                <a:latin typeface="Montserrat"/>
                <a:ea typeface="Montserrat"/>
                <a:cs typeface="Montserrat"/>
                <a:sym typeface="Montserrat"/>
              </a:rPr>
              <a:t>Methodology (contd.)</a:t>
            </a:r>
            <a:endParaRPr sz="2000" b="1">
              <a:latin typeface="Montserrat"/>
              <a:ea typeface="Montserrat"/>
              <a:cs typeface="Montserrat"/>
              <a:sym typeface="Montserrat"/>
            </a:endParaRPr>
          </a:p>
        </p:txBody>
      </p:sp>
      <p:cxnSp>
        <p:nvCxnSpPr>
          <p:cNvPr id="162" name="Google Shape;162;g17335042a41_0_6"/>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pic>
        <p:nvPicPr>
          <p:cNvPr id="163" name="Google Shape;163;g17335042a41_0_6"/>
          <p:cNvPicPr preferRelativeResize="0"/>
          <p:nvPr/>
        </p:nvPicPr>
        <p:blipFill>
          <a:blip r:embed="rId3">
            <a:alphaModFix/>
          </a:blip>
          <a:stretch>
            <a:fillRect/>
          </a:stretch>
        </p:blipFill>
        <p:spPr>
          <a:xfrm>
            <a:off x="3605050" y="1537037"/>
            <a:ext cx="4983900" cy="2221824"/>
          </a:xfrm>
          <a:prstGeom prst="rect">
            <a:avLst/>
          </a:prstGeom>
          <a:noFill/>
          <a:ln w="9525" cap="flat" cmpd="sng">
            <a:solidFill>
              <a:srgbClr val="B7B7B7"/>
            </a:solidFill>
            <a:prstDash val="solid"/>
            <a:round/>
            <a:headEnd type="none" w="sm" len="sm"/>
            <a:tailEnd type="none" w="sm" len="sm"/>
          </a:ln>
        </p:spPr>
      </p:pic>
      <p:sp>
        <p:nvSpPr>
          <p:cNvPr id="164" name="Google Shape;164;g17335042a41_0_6"/>
          <p:cNvSpPr txBox="1"/>
          <p:nvPr/>
        </p:nvSpPr>
        <p:spPr>
          <a:xfrm>
            <a:off x="251300" y="947025"/>
            <a:ext cx="3195000" cy="38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For generating meta-features, we take two classifiers, LightGBM and CatBoost, and get their predictions on </a:t>
            </a:r>
            <a:r>
              <a:rPr lang="en-US" sz="1100" b="1">
                <a:latin typeface="Montserrat"/>
                <a:ea typeface="Montserrat"/>
                <a:cs typeface="Montserrat"/>
                <a:sym typeface="Montserrat"/>
              </a:rPr>
              <a:t>out-of-fold data</a:t>
            </a:r>
            <a:r>
              <a:rPr lang="en-US" sz="1100">
                <a:latin typeface="Montserrat"/>
                <a:ea typeface="Montserrat"/>
                <a:cs typeface="Montserrat"/>
                <a:sym typeface="Montserrat"/>
              </a:rPr>
              <a:t> in 5 fold cross validation</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Each classifier results in 4 probability predictions. We take first three columns of probability predictions* and concatenate with data (meta-features)</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There are 2 classifiers and each add 3 features. The loop represents that this process is repeated one more time. Hence, 12 additional features are added overall.</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To get meta-features for Test/Validation data, the classifiers are retrained on whole train data and the predictions are made on Test/Validation data</a:t>
            </a:r>
            <a:endParaRPr sz="1100">
              <a:latin typeface="Montserrat"/>
              <a:ea typeface="Montserrat"/>
              <a:cs typeface="Montserrat"/>
              <a:sym typeface="Montserrat"/>
            </a:endParaRPr>
          </a:p>
        </p:txBody>
      </p:sp>
      <p:sp>
        <p:nvSpPr>
          <p:cNvPr id="165" name="Google Shape;165;g17335042a41_0_6"/>
          <p:cNvSpPr txBox="1"/>
          <p:nvPr/>
        </p:nvSpPr>
        <p:spPr>
          <a:xfrm>
            <a:off x="4838450" y="4727725"/>
            <a:ext cx="3653400" cy="307800"/>
          </a:xfrm>
          <a:prstGeom prst="rect">
            <a:avLst/>
          </a:prstGeom>
          <a:noFill/>
          <a:ln w="9525" cap="flat" cmpd="sng">
            <a:solidFill>
              <a:srgbClr val="B7B7B7"/>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Montserrat ExtraLight"/>
                <a:ea typeface="Montserrat ExtraLight"/>
                <a:cs typeface="Montserrat ExtraLight"/>
                <a:sym typeface="Montserrat ExtraLight"/>
              </a:rPr>
              <a:t>*fourth probability is 1-sum(three probabilities). Hence it is dropped</a:t>
            </a:r>
            <a:endParaRPr sz="800">
              <a:latin typeface="Montserrat ExtraLight"/>
              <a:ea typeface="Montserrat ExtraLight"/>
              <a:cs typeface="Montserrat ExtraLight"/>
              <a:sym typeface="Montserrat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g175e5c6c1e9_0_12"/>
          <p:cNvSpPr txBox="1">
            <a:spLocks noGrp="1"/>
          </p:cNvSpPr>
          <p:nvPr>
            <p:ph type="title"/>
          </p:nvPr>
        </p:nvSpPr>
        <p:spPr>
          <a:xfrm>
            <a:off x="387350" y="216149"/>
            <a:ext cx="8229600" cy="42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a:latin typeface="Montserrat"/>
                <a:ea typeface="Montserrat"/>
                <a:cs typeface="Montserrat"/>
                <a:sym typeface="Montserrat"/>
              </a:rPr>
              <a:t>Model Performance</a:t>
            </a:r>
            <a:endParaRPr sz="2000" b="1">
              <a:latin typeface="Montserrat"/>
              <a:ea typeface="Montserrat"/>
              <a:cs typeface="Montserrat"/>
              <a:sym typeface="Montserrat"/>
            </a:endParaRPr>
          </a:p>
        </p:txBody>
      </p:sp>
      <p:grpSp>
        <p:nvGrpSpPr>
          <p:cNvPr id="172" name="Google Shape;172;g175e5c6c1e9_0_12"/>
          <p:cNvGrpSpPr/>
          <p:nvPr/>
        </p:nvGrpSpPr>
        <p:grpSpPr>
          <a:xfrm>
            <a:off x="4955627" y="817124"/>
            <a:ext cx="2856715" cy="2055585"/>
            <a:chOff x="4649950" y="216150"/>
            <a:chExt cx="3468150" cy="2495550"/>
          </a:xfrm>
        </p:grpSpPr>
        <p:pic>
          <p:nvPicPr>
            <p:cNvPr id="173" name="Google Shape;173;g175e5c6c1e9_0_12"/>
            <p:cNvPicPr preferRelativeResize="0"/>
            <p:nvPr/>
          </p:nvPicPr>
          <p:blipFill rotWithShape="1">
            <a:blip r:embed="rId3">
              <a:alphaModFix/>
            </a:blip>
            <a:srcRect r="21253"/>
            <a:stretch/>
          </p:blipFill>
          <p:spPr>
            <a:xfrm>
              <a:off x="5628000" y="216150"/>
              <a:ext cx="2490100" cy="2495550"/>
            </a:xfrm>
            <a:prstGeom prst="rect">
              <a:avLst/>
            </a:prstGeom>
            <a:noFill/>
            <a:ln>
              <a:noFill/>
            </a:ln>
          </p:spPr>
        </p:pic>
        <p:sp>
          <p:nvSpPr>
            <p:cNvPr id="174" name="Google Shape;174;g175e5c6c1e9_0_12"/>
            <p:cNvSpPr/>
            <p:nvPr/>
          </p:nvSpPr>
          <p:spPr>
            <a:xfrm>
              <a:off x="5466800" y="296525"/>
              <a:ext cx="125700" cy="2055600"/>
            </a:xfrm>
            <a:prstGeom prst="leftBrace">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175e5c6c1e9_0_12"/>
            <p:cNvSpPr txBox="1"/>
            <p:nvPr/>
          </p:nvSpPr>
          <p:spPr>
            <a:xfrm>
              <a:off x="4649950" y="1167250"/>
              <a:ext cx="780900" cy="59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000">
                  <a:latin typeface="Montserrat"/>
                  <a:ea typeface="Montserrat"/>
                  <a:cs typeface="Montserrat"/>
                  <a:sym typeface="Montserrat"/>
                </a:rPr>
                <a:t>Train Data</a:t>
              </a:r>
              <a:endParaRPr sz="1000">
                <a:latin typeface="Montserrat"/>
                <a:ea typeface="Montserrat"/>
                <a:cs typeface="Montserrat"/>
                <a:sym typeface="Montserrat"/>
              </a:endParaRPr>
            </a:p>
          </p:txBody>
        </p:sp>
      </p:grpSp>
      <p:grpSp>
        <p:nvGrpSpPr>
          <p:cNvPr id="176" name="Google Shape;176;g175e5c6c1e9_0_12"/>
          <p:cNvGrpSpPr/>
          <p:nvPr/>
        </p:nvGrpSpPr>
        <p:grpSpPr>
          <a:xfrm>
            <a:off x="4923849" y="2868006"/>
            <a:ext cx="2856728" cy="2055585"/>
            <a:chOff x="4649934" y="2647950"/>
            <a:chExt cx="3468166" cy="2495550"/>
          </a:xfrm>
        </p:grpSpPr>
        <p:pic>
          <p:nvPicPr>
            <p:cNvPr id="177" name="Google Shape;177;g175e5c6c1e9_0_12"/>
            <p:cNvPicPr preferRelativeResize="0"/>
            <p:nvPr/>
          </p:nvPicPr>
          <p:blipFill rotWithShape="1">
            <a:blip r:embed="rId4">
              <a:alphaModFix/>
            </a:blip>
            <a:srcRect r="19562"/>
            <a:stretch/>
          </p:blipFill>
          <p:spPr>
            <a:xfrm>
              <a:off x="5628000" y="2647950"/>
              <a:ext cx="2490100" cy="2495550"/>
            </a:xfrm>
            <a:prstGeom prst="rect">
              <a:avLst/>
            </a:prstGeom>
            <a:noFill/>
            <a:ln>
              <a:noFill/>
            </a:ln>
          </p:spPr>
        </p:pic>
        <p:sp>
          <p:nvSpPr>
            <p:cNvPr id="178" name="Google Shape;178;g175e5c6c1e9_0_12"/>
            <p:cNvSpPr/>
            <p:nvPr/>
          </p:nvSpPr>
          <p:spPr>
            <a:xfrm>
              <a:off x="5466800" y="2711700"/>
              <a:ext cx="125700" cy="2055600"/>
            </a:xfrm>
            <a:prstGeom prst="leftBrace">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175e5c6c1e9_0_12"/>
            <p:cNvSpPr txBox="1"/>
            <p:nvPr/>
          </p:nvSpPr>
          <p:spPr>
            <a:xfrm>
              <a:off x="4649934" y="3570154"/>
              <a:ext cx="877200" cy="59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000">
                  <a:latin typeface="Montserrat"/>
                  <a:ea typeface="Montserrat"/>
                  <a:cs typeface="Montserrat"/>
                  <a:sym typeface="Montserrat"/>
                </a:rPr>
                <a:t>Unseen Data</a:t>
              </a:r>
              <a:endParaRPr sz="1000">
                <a:latin typeface="Montserrat"/>
                <a:ea typeface="Montserrat"/>
                <a:cs typeface="Montserrat"/>
                <a:sym typeface="Montserrat"/>
              </a:endParaRPr>
            </a:p>
          </p:txBody>
        </p:sp>
      </p:grpSp>
      <p:sp>
        <p:nvSpPr>
          <p:cNvPr id="180" name="Google Shape;180;g175e5c6c1e9_0_12"/>
          <p:cNvSpPr txBox="1"/>
          <p:nvPr/>
        </p:nvSpPr>
        <p:spPr>
          <a:xfrm>
            <a:off x="578850" y="991900"/>
            <a:ext cx="4389600" cy="37710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Our proposed model solution is quite good at identifying records which don’t default</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However, we can make few important observations</a:t>
            </a:r>
            <a:endParaRPr sz="1100">
              <a:latin typeface="Montserrat"/>
              <a:ea typeface="Montserrat"/>
              <a:cs typeface="Montserrat"/>
              <a:sym typeface="Montserrat"/>
            </a:endParaRPr>
          </a:p>
          <a:p>
            <a:pPr marL="914400" lvl="1" indent="-298450" algn="l" rtl="0">
              <a:spcBef>
                <a:spcPts val="0"/>
              </a:spcBef>
              <a:spcAft>
                <a:spcPts val="0"/>
              </a:spcAft>
              <a:buSzPts val="1100"/>
              <a:buFont typeface="Montserrat"/>
              <a:buChar char="○"/>
            </a:pPr>
            <a:r>
              <a:rPr lang="en-US" sz="1100">
                <a:latin typeface="Montserrat"/>
                <a:ea typeface="Montserrat"/>
                <a:cs typeface="Montserrat"/>
                <a:sym typeface="Montserrat"/>
              </a:rPr>
              <a:t>Our model mistakes quite a number of candidates which are actually label 1 as label2. By definition, label1 is defaulting within first 6 months and label2 is between 6-12 months. </a:t>
            </a:r>
            <a:endParaRPr sz="1100">
              <a:latin typeface="Montserrat"/>
              <a:ea typeface="Montserrat"/>
              <a:cs typeface="Montserrat"/>
              <a:sym typeface="Montserrat"/>
            </a:endParaRPr>
          </a:p>
          <a:p>
            <a:pPr marL="914400" lvl="0" indent="0" algn="l" rtl="0">
              <a:spcBef>
                <a:spcPts val="0"/>
              </a:spcBef>
              <a:spcAft>
                <a:spcPts val="0"/>
              </a:spcAft>
              <a:buNone/>
            </a:pPr>
            <a:endParaRPr sz="600">
              <a:latin typeface="Montserrat"/>
              <a:ea typeface="Montserrat"/>
              <a:cs typeface="Montserrat"/>
              <a:sym typeface="Montserrat"/>
            </a:endParaRPr>
          </a:p>
          <a:p>
            <a:pPr marL="914400" lvl="1" indent="-298450" algn="l" rtl="0">
              <a:spcBef>
                <a:spcPts val="0"/>
              </a:spcBef>
              <a:spcAft>
                <a:spcPts val="0"/>
              </a:spcAft>
              <a:buSzPts val="1100"/>
              <a:buFont typeface="Montserrat"/>
              <a:buChar char="○"/>
            </a:pPr>
            <a:r>
              <a:rPr lang="en-US" sz="1100">
                <a:latin typeface="Montserrat"/>
                <a:ea typeface="Montserrat"/>
                <a:cs typeface="Montserrat"/>
                <a:sym typeface="Montserrat"/>
              </a:rPr>
              <a:t>As the duration gets longer, our model gets more mistaken and identifies the longer labels as 0 or the nearest label. Majority of label3 are either identified as label2 or label0</a:t>
            </a:r>
            <a:endParaRPr sz="1100">
              <a:latin typeface="Montserrat"/>
              <a:ea typeface="Montserrat"/>
              <a:cs typeface="Montserrat"/>
              <a:sym typeface="Montserrat"/>
            </a:endParaRPr>
          </a:p>
          <a:p>
            <a:pPr marL="9144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From a general view point, we should not predict those that default as not default but it may be okay to make mistakes within label 1,2,3. By improving the class imbalance and accounting for a stricter metric while training, this aspect could be improved</a:t>
            </a:r>
            <a:endParaRPr sz="1100">
              <a:latin typeface="Montserrat"/>
              <a:ea typeface="Montserrat"/>
              <a:cs typeface="Montserrat"/>
              <a:sym typeface="Montserrat"/>
            </a:endParaRPr>
          </a:p>
          <a:p>
            <a:pPr marL="457200" lvl="0" indent="0" algn="l" rtl="0">
              <a:spcBef>
                <a:spcPts val="0"/>
              </a:spcBef>
              <a:spcAft>
                <a:spcPts val="0"/>
              </a:spcAft>
              <a:buNone/>
            </a:pPr>
            <a:endParaRPr sz="600">
              <a:latin typeface="Montserrat"/>
              <a:ea typeface="Montserrat"/>
              <a:cs typeface="Montserrat"/>
              <a:sym typeface="Montserrat"/>
            </a:endParaRPr>
          </a:p>
          <a:p>
            <a:pPr marL="457200" lvl="0" indent="-298450" algn="l" rtl="0">
              <a:spcBef>
                <a:spcPts val="0"/>
              </a:spcBef>
              <a:spcAft>
                <a:spcPts val="0"/>
              </a:spcAft>
              <a:buSzPts val="1100"/>
              <a:buFont typeface="Montserrat"/>
              <a:buChar char="●"/>
            </a:pPr>
            <a:r>
              <a:rPr lang="en-US" sz="1100">
                <a:latin typeface="Montserrat"/>
                <a:ea typeface="Montserrat"/>
                <a:cs typeface="Montserrat"/>
                <a:sym typeface="Montserrat"/>
              </a:rPr>
              <a:t>For future improvements, we can make additional classifiers if our predictions are either 2 or 3 to reassure if the records actually default</a:t>
            </a:r>
            <a:endParaRPr sz="1100">
              <a:latin typeface="Montserrat"/>
              <a:ea typeface="Montserrat"/>
              <a:cs typeface="Montserrat"/>
              <a:sym typeface="Montserrat"/>
            </a:endParaRPr>
          </a:p>
        </p:txBody>
      </p:sp>
      <p:cxnSp>
        <p:nvCxnSpPr>
          <p:cNvPr id="181" name="Google Shape;181;g175e5c6c1e9_0_12"/>
          <p:cNvCxnSpPr/>
          <p:nvPr/>
        </p:nvCxnSpPr>
        <p:spPr>
          <a:xfrm>
            <a:off x="0" y="653898"/>
            <a:ext cx="9144000" cy="0"/>
          </a:xfrm>
          <a:prstGeom prst="straightConnector1">
            <a:avLst/>
          </a:prstGeom>
          <a:noFill/>
          <a:ln w="25400" cap="flat" cmpd="sng">
            <a:solidFill>
              <a:schemeClr val="accent1"/>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Enterprise CorpID version 2">
  <a:themeElements>
    <a:clrScheme name="Custom 121">
      <a:dk1>
        <a:srgbClr val="002663"/>
      </a:dk1>
      <a:lt1>
        <a:srgbClr val="FFFFFF"/>
      </a:lt1>
      <a:dk2>
        <a:srgbClr val="006AD2"/>
      </a:dk2>
      <a:lt2>
        <a:srgbClr val="162B73"/>
      </a:lt2>
      <a:accent1>
        <a:srgbClr val="0968CE"/>
      </a:accent1>
      <a:accent2>
        <a:srgbClr val="6F7879"/>
      </a:accent2>
      <a:accent3>
        <a:srgbClr val="13276E"/>
      </a:accent3>
      <a:accent4>
        <a:srgbClr val="D6E6FE"/>
      </a:accent4>
      <a:accent5>
        <a:srgbClr val="BECAF1"/>
      </a:accent5>
      <a:accent6>
        <a:srgbClr val="C7C8C7"/>
      </a:accent6>
      <a:hlink>
        <a:srgbClr val="0069D0"/>
      </a:hlink>
      <a:folHlink>
        <a:srgbClr val="0026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nterprise CorpID version 2">
  <a:themeElements>
    <a:clrScheme name="Custom 121">
      <a:dk1>
        <a:srgbClr val="002663"/>
      </a:dk1>
      <a:lt1>
        <a:srgbClr val="FFFFFF"/>
      </a:lt1>
      <a:dk2>
        <a:srgbClr val="006AD2"/>
      </a:dk2>
      <a:lt2>
        <a:srgbClr val="162B73"/>
      </a:lt2>
      <a:accent1>
        <a:srgbClr val="0968CE"/>
      </a:accent1>
      <a:accent2>
        <a:srgbClr val="6F7879"/>
      </a:accent2>
      <a:accent3>
        <a:srgbClr val="13276E"/>
      </a:accent3>
      <a:accent4>
        <a:srgbClr val="D6E6FE"/>
      </a:accent4>
      <a:accent5>
        <a:srgbClr val="BECAF1"/>
      </a:accent5>
      <a:accent6>
        <a:srgbClr val="C7C8C7"/>
      </a:accent6>
      <a:hlink>
        <a:srgbClr val="0069D0"/>
      </a:hlink>
      <a:folHlink>
        <a:srgbClr val="0026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Enterprise CorpID version 2">
  <a:themeElements>
    <a:clrScheme name="Custom 121">
      <a:dk1>
        <a:srgbClr val="002663"/>
      </a:dk1>
      <a:lt1>
        <a:srgbClr val="FFFFFF"/>
      </a:lt1>
      <a:dk2>
        <a:srgbClr val="006AD2"/>
      </a:dk2>
      <a:lt2>
        <a:srgbClr val="162B73"/>
      </a:lt2>
      <a:accent1>
        <a:srgbClr val="0968CE"/>
      </a:accent1>
      <a:accent2>
        <a:srgbClr val="6F7879"/>
      </a:accent2>
      <a:accent3>
        <a:srgbClr val="13276E"/>
      </a:accent3>
      <a:accent4>
        <a:srgbClr val="D6E6FE"/>
      </a:accent4>
      <a:accent5>
        <a:srgbClr val="BECAF1"/>
      </a:accent5>
      <a:accent6>
        <a:srgbClr val="C7C8C7"/>
      </a:accent6>
      <a:hlink>
        <a:srgbClr val="0069D0"/>
      </a:hlink>
      <a:folHlink>
        <a:srgbClr val="0026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On-screen Show (16:9)</PresentationFormat>
  <Paragraphs>132</Paragraphs>
  <Slides>10</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Calibri</vt:lpstr>
      <vt:lpstr>Montserrat Medium</vt:lpstr>
      <vt:lpstr>Arial</vt:lpstr>
      <vt:lpstr>Montserrat SemiBold</vt:lpstr>
      <vt:lpstr>Montserrat ExtraLight</vt:lpstr>
      <vt:lpstr>Montserrat</vt:lpstr>
      <vt:lpstr>Enterprise CorpID version 2</vt:lpstr>
      <vt:lpstr>1_Enterprise CorpID version 2</vt:lpstr>
      <vt:lpstr>4_Enterprise CorpID version 2</vt:lpstr>
      <vt:lpstr>The American Express Campus Super Bowl</vt:lpstr>
      <vt:lpstr>Team Details</vt:lpstr>
      <vt:lpstr>Introduction – Team Members</vt:lpstr>
      <vt:lpstr>Problem Statement</vt:lpstr>
      <vt:lpstr>Assumptions / Insights</vt:lpstr>
      <vt:lpstr>Methodology</vt:lpstr>
      <vt:lpstr>PowerPoint Presentation</vt:lpstr>
      <vt:lpstr>Methodology (contd.)</vt:lpstr>
      <vt:lpstr>Model Performance</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American Express Campus Super Bowl</dc:title>
  <dc:creator>Smriti Arora</dc:creator>
  <cp:lastModifiedBy>Vignesh Kumar</cp:lastModifiedBy>
  <cp:revision>1</cp:revision>
  <dcterms:created xsi:type="dcterms:W3CDTF">2017-11-20T16:47:07Z</dcterms:created>
  <dcterms:modified xsi:type="dcterms:W3CDTF">2022-11-15T15:26:13Z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XPAuthor">
    <vt:lpwstr>Christina Zullo</vt:lpwstr>
  </property>
  <property fmtid="{D5CDD505-2E9C-101B-9397-08002B2CF9AE}" pid="3" name="AXPDataClassification">
    <vt:lpwstr>AXP Internal</vt:lpwstr>
  </property>
  <property fmtid="{D5CDD505-2E9C-101B-9397-08002B2CF9AE}" pid="4" name="AXPDataClassificationForSearch">
    <vt:lpwstr>AXPInternal_UniqueSearchString</vt:lpwstr>
  </property>
  <property fmtid="{D5CDD505-2E9C-101B-9397-08002B2CF9AE}" pid="5" name="Offisync_ProviderInitializationData">
    <vt:lpwstr>https://square.americanexpress.com</vt:lpwstr>
  </property>
  <property fmtid="{D5CDD505-2E9C-101B-9397-08002B2CF9AE}" pid="6" name="Jive_LatestUserAccountName">
    <vt:lpwstr>aasishpi</vt:lpwstr>
  </property>
  <property fmtid="{D5CDD505-2E9C-101B-9397-08002B2CF9AE}" pid="7" name="Offisync_UpdateToken">
    <vt:lpwstr>2</vt:lpwstr>
  </property>
  <property fmtid="{D5CDD505-2E9C-101B-9397-08002B2CF9AE}" pid="8" name="Offisync_UniqueId">
    <vt:lpwstr>19478</vt:lpwstr>
  </property>
  <property fmtid="{D5CDD505-2E9C-101B-9397-08002B2CF9AE}" pid="9" name="Offisync_ServerID">
    <vt:lpwstr>1705d9cf-de7c-4d04-92a9-b248fa970c4a</vt:lpwstr>
  </property>
  <property fmtid="{D5CDD505-2E9C-101B-9397-08002B2CF9AE}" pid="10" name="Jive_VersionGuid">
    <vt:lpwstr>6db0c164-02a4-4cea-8625-665d9d52b6f4</vt:lpwstr>
  </property>
</Properties>
</file>